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8"/>
  </p:notesMasterIdLst>
  <p:sldIdLst>
    <p:sldId id="390" r:id="rId2"/>
    <p:sldId id="544" r:id="rId3"/>
    <p:sldId id="546" r:id="rId4"/>
    <p:sldId id="548" r:id="rId5"/>
    <p:sldId id="274" r:id="rId6"/>
    <p:sldId id="302" r:id="rId7"/>
    <p:sldId id="378" r:id="rId8"/>
    <p:sldId id="299" r:id="rId9"/>
    <p:sldId id="286" r:id="rId10"/>
    <p:sldId id="303" r:id="rId11"/>
    <p:sldId id="319" r:id="rId12"/>
    <p:sldId id="320" r:id="rId13"/>
    <p:sldId id="295" r:id="rId14"/>
    <p:sldId id="551" r:id="rId15"/>
    <p:sldId id="550" r:id="rId16"/>
    <p:sldId id="552" r:id="rId17"/>
    <p:sldId id="405" r:id="rId18"/>
    <p:sldId id="406" r:id="rId19"/>
    <p:sldId id="407" r:id="rId20"/>
    <p:sldId id="408" r:id="rId21"/>
    <p:sldId id="401" r:id="rId22"/>
    <p:sldId id="396" r:id="rId23"/>
    <p:sldId id="397" r:id="rId24"/>
    <p:sldId id="398" r:id="rId25"/>
    <p:sldId id="379" r:id="rId26"/>
    <p:sldId id="277" r:id="rId27"/>
  </p:sldIdLst>
  <p:sldSz cx="12192000" cy="6858000"/>
  <p:notesSz cx="6858000" cy="9144000"/>
  <p:embeddedFontLst>
    <p:embeddedFont>
      <p:font typeface="Andika" panose="02000000000000000000" pitchFamily="2" charset="0"/>
      <p:regular r:id="rId29"/>
      <p:bold r:id="rId30"/>
      <p:italic r:id="rId31"/>
      <p:bold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77067C-0B12-4F12-B8A1-E5B518882411}" v="9" dt="2026-06-05T09:47:12.3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38" autoAdjust="0"/>
    <p:restoredTop sz="74083" autoAdjust="0"/>
  </p:normalViewPr>
  <p:slideViewPr>
    <p:cSldViewPr snapToGrid="0">
      <p:cViewPr varScale="1">
        <p:scale>
          <a:sx n="75" d="100"/>
          <a:sy n="75" d="100"/>
        </p:scale>
        <p:origin x="1878" y="1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8/10/relationships/authors" Target="authors.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undo custSel addSld delSld modSld sldOrd">
      <pc:chgData name="Glen Jones" userId="e846aaca-4b24-4b13-b0d0-f2308e16b284" providerId="ADAL" clId="{ED47ACC3-9597-4D89-A1DC-43CF280EF274}" dt="2026-06-05T09:47:12.335" v="1887"/>
      <pc:docMkLst>
        <pc:docMk/>
      </pc:docMkLst>
      <pc:sldChg chg="modSp mod">
        <pc:chgData name="Glen Jones" userId="e846aaca-4b24-4b13-b0d0-f2308e16b284" providerId="ADAL" clId="{ED47ACC3-9597-4D89-A1DC-43CF280EF274}" dt="2026-05-18T13:35:22.695" v="753" actId="20577"/>
        <pc:sldMkLst>
          <pc:docMk/>
          <pc:sldMk cId="4010327805" sldId="274"/>
        </pc:sldMkLst>
        <pc:spChg chg="mod">
          <ac:chgData name="Glen Jones" userId="e846aaca-4b24-4b13-b0d0-f2308e16b284" providerId="ADAL" clId="{ED47ACC3-9597-4D89-A1DC-43CF280EF274}" dt="2026-05-18T13:35:22.695" v="753" actId="20577"/>
          <ac:spMkLst>
            <pc:docMk/>
            <pc:sldMk cId="4010327805" sldId="274"/>
            <ac:spMk id="2" creationId="{702E7211-B3C0-8C62-17A1-5F712D739FBA}"/>
          </ac:spMkLst>
        </pc:spChg>
      </pc:sldChg>
      <pc:sldChg chg="delSp modSp mod">
        <pc:chgData name="Glen Jones" userId="e846aaca-4b24-4b13-b0d0-f2308e16b284" providerId="ADAL" clId="{ED47ACC3-9597-4D89-A1DC-43CF280EF274}" dt="2026-05-18T13:34:45.211" v="744"/>
        <pc:sldMkLst>
          <pc:docMk/>
          <pc:sldMk cId="0" sldId="277"/>
        </pc:sldMkLst>
        <pc:spChg chg="mod">
          <ac:chgData name="Glen Jones" userId="e846aaca-4b24-4b13-b0d0-f2308e16b284" providerId="ADAL" clId="{ED47ACC3-9597-4D89-A1DC-43CF280EF274}" dt="2026-05-18T13:33:22.031" v="742" actId="6549"/>
          <ac:spMkLst>
            <pc:docMk/>
            <pc:sldMk cId="0" sldId="277"/>
            <ac:spMk id="3" creationId="{14A98FF5-4F3C-D9B6-7AF1-1894F0939983}"/>
          </ac:spMkLst>
        </pc:spChg>
      </pc:sldChg>
      <pc:sldChg chg="modSp mod">
        <pc:chgData name="Glen Jones" userId="e846aaca-4b24-4b13-b0d0-f2308e16b284" providerId="ADAL" clId="{ED47ACC3-9597-4D89-A1DC-43CF280EF274}" dt="2026-05-18T13:36:16.566" v="780" actId="207"/>
        <pc:sldMkLst>
          <pc:docMk/>
          <pc:sldMk cId="292875226" sldId="286"/>
        </pc:sldMkLst>
        <pc:spChg chg="mod">
          <ac:chgData name="Glen Jones" userId="e846aaca-4b24-4b13-b0d0-f2308e16b284" providerId="ADAL" clId="{ED47ACC3-9597-4D89-A1DC-43CF280EF274}" dt="2026-05-18T13:36:16.566" v="780" actId="207"/>
          <ac:spMkLst>
            <pc:docMk/>
            <pc:sldMk cId="292875226" sldId="286"/>
            <ac:spMk id="7" creationId="{E9203326-0665-E0D4-0DBE-545FD7172E5B}"/>
          </ac:spMkLst>
        </pc:spChg>
      </pc:sldChg>
      <pc:sldChg chg="modSp add mod modNotesTx">
        <pc:chgData name="Glen Jones" userId="e846aaca-4b24-4b13-b0d0-f2308e16b284" providerId="ADAL" clId="{ED47ACC3-9597-4D89-A1DC-43CF280EF274}" dt="2026-05-18T13:53:01.253" v="1316" actId="6549"/>
        <pc:sldMkLst>
          <pc:docMk/>
          <pc:sldMk cId="559655287" sldId="295"/>
        </pc:sldMkLst>
        <pc:spChg chg="mod">
          <ac:chgData name="Glen Jones" userId="e846aaca-4b24-4b13-b0d0-f2308e16b284" providerId="ADAL" clId="{ED47ACC3-9597-4D89-A1DC-43CF280EF274}" dt="2026-05-18T13:37:50.318" v="847" actId="20577"/>
          <ac:spMkLst>
            <pc:docMk/>
            <pc:sldMk cId="559655287" sldId="295"/>
            <ac:spMk id="4" creationId="{0FF02DB8-C526-7614-0522-4D56A38D2D66}"/>
          </ac:spMkLst>
        </pc:spChg>
        <pc:spChg chg="mod">
          <ac:chgData name="Glen Jones" userId="e846aaca-4b24-4b13-b0d0-f2308e16b284" providerId="ADAL" clId="{ED47ACC3-9597-4D89-A1DC-43CF280EF274}" dt="2026-05-18T13:37:57.464" v="866" actId="20577"/>
          <ac:spMkLst>
            <pc:docMk/>
            <pc:sldMk cId="559655287" sldId="295"/>
            <ac:spMk id="5" creationId="{74D89600-640D-7F15-B162-3FFBC8D092E8}"/>
          </ac:spMkLst>
        </pc:spChg>
        <pc:spChg chg="mod">
          <ac:chgData name="Glen Jones" userId="e846aaca-4b24-4b13-b0d0-f2308e16b284" providerId="ADAL" clId="{ED47ACC3-9597-4D89-A1DC-43CF280EF274}" dt="2026-05-18T13:37:34.474" v="805" actId="115"/>
          <ac:spMkLst>
            <pc:docMk/>
            <pc:sldMk cId="559655287" sldId="295"/>
            <ac:spMk id="6" creationId="{731938AE-C7D9-634F-66A1-F3735A64F606}"/>
          </ac:spMkLst>
        </pc:spChg>
        <pc:spChg chg="mod">
          <ac:chgData name="Glen Jones" userId="e846aaca-4b24-4b13-b0d0-f2308e16b284" providerId="ADAL" clId="{ED47ACC3-9597-4D89-A1DC-43CF280EF274}" dt="2026-05-18T13:52:58.754" v="1315" actId="20577"/>
          <ac:spMkLst>
            <pc:docMk/>
            <pc:sldMk cId="559655287" sldId="295"/>
            <ac:spMk id="8" creationId="{13F57ECA-BA0E-2D11-DF59-E9A1CDD94D82}"/>
          </ac:spMkLst>
        </pc:spChg>
      </pc:sldChg>
      <pc:sldChg chg="modSp mod">
        <pc:chgData name="Glen Jones" userId="e846aaca-4b24-4b13-b0d0-f2308e16b284" providerId="ADAL" clId="{ED47ACC3-9597-4D89-A1DC-43CF280EF274}" dt="2026-05-18T13:36:05.570" v="776" actId="115"/>
        <pc:sldMkLst>
          <pc:docMk/>
          <pc:sldMk cId="3168401012" sldId="299"/>
        </pc:sldMkLst>
        <pc:spChg chg="mod">
          <ac:chgData name="Glen Jones" userId="e846aaca-4b24-4b13-b0d0-f2308e16b284" providerId="ADAL" clId="{ED47ACC3-9597-4D89-A1DC-43CF280EF274}" dt="2026-05-18T13:36:05.570" v="776" actId="115"/>
          <ac:spMkLst>
            <pc:docMk/>
            <pc:sldMk cId="3168401012" sldId="299"/>
            <ac:spMk id="7" creationId="{DF66567A-1211-7965-7B14-588D37656672}"/>
          </ac:spMkLst>
        </pc:spChg>
      </pc:sldChg>
      <pc:sldChg chg="modSp">
        <pc:chgData name="Glen Jones" userId="e846aaca-4b24-4b13-b0d0-f2308e16b284" providerId="ADAL" clId="{ED47ACC3-9597-4D89-A1DC-43CF280EF274}" dt="2026-05-18T14:22:17.647" v="1858" actId="20577"/>
        <pc:sldMkLst>
          <pc:docMk/>
          <pc:sldMk cId="3984665508" sldId="302"/>
        </pc:sldMkLst>
        <pc:spChg chg="mod">
          <ac:chgData name="Glen Jones" userId="e846aaca-4b24-4b13-b0d0-f2308e16b284" providerId="ADAL" clId="{ED47ACC3-9597-4D89-A1DC-43CF280EF274}" dt="2026-05-18T14:22:13.945" v="1854" actId="115"/>
          <ac:spMkLst>
            <pc:docMk/>
            <pc:sldMk cId="3984665508" sldId="302"/>
            <ac:spMk id="4" creationId="{0FF02DB8-C526-7614-0522-4D56A38D2D66}"/>
          </ac:spMkLst>
        </pc:spChg>
        <pc:spChg chg="mod">
          <ac:chgData name="Glen Jones" userId="e846aaca-4b24-4b13-b0d0-f2308e16b284" providerId="ADAL" clId="{ED47ACC3-9597-4D89-A1DC-43CF280EF274}" dt="2026-05-18T14:22:16.055" v="1856" actId="20577"/>
          <ac:spMkLst>
            <pc:docMk/>
            <pc:sldMk cId="3984665508" sldId="302"/>
            <ac:spMk id="5" creationId="{74D89600-640D-7F15-B162-3FFBC8D092E8}"/>
          </ac:spMkLst>
        </pc:spChg>
        <pc:spChg chg="mod">
          <ac:chgData name="Glen Jones" userId="e846aaca-4b24-4b13-b0d0-f2308e16b284" providerId="ADAL" clId="{ED47ACC3-9597-4D89-A1DC-43CF280EF274}" dt="2026-05-18T14:22:17.647" v="1858" actId="20577"/>
          <ac:spMkLst>
            <pc:docMk/>
            <pc:sldMk cId="3984665508" sldId="302"/>
            <ac:spMk id="8" creationId="{13F57ECA-BA0E-2D11-DF59-E9A1CDD94D82}"/>
          </ac:spMkLst>
        </pc:spChg>
      </pc:sldChg>
      <pc:sldChg chg="modSp mod">
        <pc:chgData name="Glen Jones" userId="e846aaca-4b24-4b13-b0d0-f2308e16b284" providerId="ADAL" clId="{ED47ACC3-9597-4D89-A1DC-43CF280EF274}" dt="2026-05-18T13:36:25.189" v="783" actId="6549"/>
        <pc:sldMkLst>
          <pc:docMk/>
          <pc:sldMk cId="1475613315" sldId="303"/>
        </pc:sldMkLst>
        <pc:spChg chg="mod">
          <ac:chgData name="Glen Jones" userId="e846aaca-4b24-4b13-b0d0-f2308e16b284" providerId="ADAL" clId="{ED47ACC3-9597-4D89-A1DC-43CF280EF274}" dt="2026-05-18T13:36:25.189" v="783" actId="6549"/>
          <ac:spMkLst>
            <pc:docMk/>
            <pc:sldMk cId="1475613315" sldId="303"/>
            <ac:spMk id="7" creationId="{780D9B94-CC5E-A838-E713-91EBA08326E2}"/>
          </ac:spMkLst>
        </pc:spChg>
      </pc:sldChg>
      <pc:sldChg chg="modSp mod">
        <pc:chgData name="Glen Jones" userId="e846aaca-4b24-4b13-b0d0-f2308e16b284" providerId="ADAL" clId="{ED47ACC3-9597-4D89-A1DC-43CF280EF274}" dt="2026-05-18T13:36:35.080" v="787" actId="207"/>
        <pc:sldMkLst>
          <pc:docMk/>
          <pc:sldMk cId="3796138392" sldId="319"/>
        </pc:sldMkLst>
        <pc:spChg chg="mod">
          <ac:chgData name="Glen Jones" userId="e846aaca-4b24-4b13-b0d0-f2308e16b284" providerId="ADAL" clId="{ED47ACC3-9597-4D89-A1DC-43CF280EF274}" dt="2026-05-18T13:36:35.080" v="787" actId="207"/>
          <ac:spMkLst>
            <pc:docMk/>
            <pc:sldMk cId="3796138392" sldId="319"/>
            <ac:spMk id="7" creationId="{15E72F6A-2460-16A9-50BE-873809DE104D}"/>
          </ac:spMkLst>
        </pc:spChg>
      </pc:sldChg>
      <pc:sldChg chg="modSp add mod">
        <pc:chgData name="Glen Jones" userId="e846aaca-4b24-4b13-b0d0-f2308e16b284" providerId="ADAL" clId="{ED47ACC3-9597-4D89-A1DC-43CF280EF274}" dt="2026-05-18T14:12:20.826" v="1581" actId="27636"/>
        <pc:sldMkLst>
          <pc:docMk/>
          <pc:sldMk cId="2727212801" sldId="396"/>
        </pc:sldMkLst>
        <pc:spChg chg="mod">
          <ac:chgData name="Glen Jones" userId="e846aaca-4b24-4b13-b0d0-f2308e16b284" providerId="ADAL" clId="{ED47ACC3-9597-4D89-A1DC-43CF280EF274}" dt="2026-05-18T14:11:51.135" v="1546" actId="20577"/>
          <ac:spMkLst>
            <pc:docMk/>
            <pc:sldMk cId="2727212801" sldId="396"/>
            <ac:spMk id="5" creationId="{7330D733-BC0A-610B-6FA1-61862D002C4B}"/>
          </ac:spMkLst>
        </pc:spChg>
        <pc:spChg chg="mod">
          <ac:chgData name="Glen Jones" userId="e846aaca-4b24-4b13-b0d0-f2308e16b284" providerId="ADAL" clId="{ED47ACC3-9597-4D89-A1DC-43CF280EF274}" dt="2026-05-18T14:11:17.628" v="1531" actId="20577"/>
          <ac:spMkLst>
            <pc:docMk/>
            <pc:sldMk cId="2727212801" sldId="396"/>
            <ac:spMk id="7" creationId="{4FE5A2BB-1BDB-218F-3662-EDCA7E0D1EB7}"/>
          </ac:spMkLst>
        </pc:spChg>
        <pc:spChg chg="mod">
          <ac:chgData name="Glen Jones" userId="e846aaca-4b24-4b13-b0d0-f2308e16b284" providerId="ADAL" clId="{ED47ACC3-9597-4D89-A1DC-43CF280EF274}" dt="2026-05-18T14:11:01.651" v="1497" actId="20577"/>
          <ac:spMkLst>
            <pc:docMk/>
            <pc:sldMk cId="2727212801" sldId="396"/>
            <ac:spMk id="10" creationId="{008FA0F9-DA1A-FDDF-6671-A67279A95F31}"/>
          </ac:spMkLst>
        </pc:spChg>
        <pc:spChg chg="mod">
          <ac:chgData name="Glen Jones" userId="e846aaca-4b24-4b13-b0d0-f2308e16b284" providerId="ADAL" clId="{ED47ACC3-9597-4D89-A1DC-43CF280EF274}" dt="2026-05-18T14:11:04.338" v="1502" actId="20577"/>
          <ac:spMkLst>
            <pc:docMk/>
            <pc:sldMk cId="2727212801" sldId="396"/>
            <ac:spMk id="11" creationId="{44B8B5E2-11E7-33E4-1403-B918017F8782}"/>
          </ac:spMkLst>
        </pc:spChg>
        <pc:spChg chg="mod">
          <ac:chgData name="Glen Jones" userId="e846aaca-4b24-4b13-b0d0-f2308e16b284" providerId="ADAL" clId="{ED47ACC3-9597-4D89-A1DC-43CF280EF274}" dt="2026-05-18T14:11:10.758" v="1519" actId="27636"/>
          <ac:spMkLst>
            <pc:docMk/>
            <pc:sldMk cId="2727212801" sldId="396"/>
            <ac:spMk id="13" creationId="{99D857E9-1A2D-3CF4-8F1C-16EFA15C244F}"/>
          </ac:spMkLst>
        </pc:spChg>
        <pc:spChg chg="mod">
          <ac:chgData name="Glen Jones" userId="e846aaca-4b24-4b13-b0d0-f2308e16b284" providerId="ADAL" clId="{ED47ACC3-9597-4D89-A1DC-43CF280EF274}" dt="2026-05-18T14:11:06.398" v="1503" actId="20577"/>
          <ac:spMkLst>
            <pc:docMk/>
            <pc:sldMk cId="2727212801" sldId="396"/>
            <ac:spMk id="15" creationId="{5375BB3D-3ACA-9CF5-B141-C68B4A25C11E}"/>
          </ac:spMkLst>
        </pc:spChg>
        <pc:spChg chg="mod">
          <ac:chgData name="Glen Jones" userId="e846aaca-4b24-4b13-b0d0-f2308e16b284" providerId="ADAL" clId="{ED47ACC3-9597-4D89-A1DC-43CF280EF274}" dt="2026-05-18T14:12:20.826" v="1581" actId="27636"/>
          <ac:spMkLst>
            <pc:docMk/>
            <pc:sldMk cId="2727212801" sldId="396"/>
            <ac:spMk id="25" creationId="{5FF0155C-DE19-4F52-0572-8DF6B52D40D7}"/>
          </ac:spMkLst>
        </pc:spChg>
        <pc:spChg chg="mod">
          <ac:chgData name="Glen Jones" userId="e846aaca-4b24-4b13-b0d0-f2308e16b284" providerId="ADAL" clId="{ED47ACC3-9597-4D89-A1DC-43CF280EF274}" dt="2026-05-18T14:12:19.011" v="1579" actId="20577"/>
          <ac:spMkLst>
            <pc:docMk/>
            <pc:sldMk cId="2727212801" sldId="396"/>
            <ac:spMk id="26" creationId="{14D4E31E-91D6-251C-7D61-F85D608E6137}"/>
          </ac:spMkLst>
        </pc:spChg>
      </pc:sldChg>
      <pc:sldChg chg="modSp add mod">
        <pc:chgData name="Glen Jones" userId="e846aaca-4b24-4b13-b0d0-f2308e16b284" providerId="ADAL" clId="{ED47ACC3-9597-4D89-A1DC-43CF280EF274}" dt="2026-05-18T14:13:22.928" v="1691" actId="20577"/>
        <pc:sldMkLst>
          <pc:docMk/>
          <pc:sldMk cId="3097529653" sldId="397"/>
        </pc:sldMkLst>
        <pc:spChg chg="mod">
          <ac:chgData name="Glen Jones" userId="e846aaca-4b24-4b13-b0d0-f2308e16b284" providerId="ADAL" clId="{ED47ACC3-9597-4D89-A1DC-43CF280EF274}" dt="2026-05-18T14:13:16.663" v="1672" actId="20577"/>
          <ac:spMkLst>
            <pc:docMk/>
            <pc:sldMk cId="3097529653" sldId="397"/>
            <ac:spMk id="2" creationId="{8F6CAF5C-92E2-821E-2CD7-B9953CFEEF25}"/>
          </ac:spMkLst>
        </pc:spChg>
        <pc:spChg chg="mod">
          <ac:chgData name="Glen Jones" userId="e846aaca-4b24-4b13-b0d0-f2308e16b284" providerId="ADAL" clId="{ED47ACC3-9597-4D89-A1DC-43CF280EF274}" dt="2026-05-18T14:12:56.305" v="1628" actId="20577"/>
          <ac:spMkLst>
            <pc:docMk/>
            <pc:sldMk cId="3097529653" sldId="397"/>
            <ac:spMk id="3" creationId="{22D391A8-8D20-ACBE-C16C-C1765106E26D}"/>
          </ac:spMkLst>
        </pc:spChg>
        <pc:spChg chg="mod">
          <ac:chgData name="Glen Jones" userId="e846aaca-4b24-4b13-b0d0-f2308e16b284" providerId="ADAL" clId="{ED47ACC3-9597-4D89-A1DC-43CF280EF274}" dt="2026-05-18T14:12:25.963" v="1584" actId="20577"/>
          <ac:spMkLst>
            <pc:docMk/>
            <pc:sldMk cId="3097529653" sldId="397"/>
            <ac:spMk id="5" creationId="{CC92DC37-4387-2EE3-368E-8E34EDFDC88A}"/>
          </ac:spMkLst>
        </pc:spChg>
        <pc:spChg chg="mod">
          <ac:chgData name="Glen Jones" userId="e846aaca-4b24-4b13-b0d0-f2308e16b284" providerId="ADAL" clId="{ED47ACC3-9597-4D89-A1DC-43CF280EF274}" dt="2026-05-18T14:12:24.428" v="1583" actId="27636"/>
          <ac:spMkLst>
            <pc:docMk/>
            <pc:sldMk cId="3097529653" sldId="397"/>
            <ac:spMk id="7" creationId="{07C1C607-0C76-E137-921D-A555E4CE5C3E}"/>
          </ac:spMkLst>
        </pc:spChg>
        <pc:spChg chg="mod">
          <ac:chgData name="Glen Jones" userId="e846aaca-4b24-4b13-b0d0-f2308e16b284" providerId="ADAL" clId="{ED47ACC3-9597-4D89-A1DC-43CF280EF274}" dt="2026-05-18T14:12:27.048" v="1585" actId="20577"/>
          <ac:spMkLst>
            <pc:docMk/>
            <pc:sldMk cId="3097529653" sldId="397"/>
            <ac:spMk id="9" creationId="{68F3A01F-43C2-7D7B-011D-C623B8AD7E53}"/>
          </ac:spMkLst>
        </pc:spChg>
        <pc:spChg chg="mod">
          <ac:chgData name="Glen Jones" userId="e846aaca-4b24-4b13-b0d0-f2308e16b284" providerId="ADAL" clId="{ED47ACC3-9597-4D89-A1DC-43CF280EF274}" dt="2026-05-18T14:12:46.421" v="1613" actId="20577"/>
          <ac:spMkLst>
            <pc:docMk/>
            <pc:sldMk cId="3097529653" sldId="397"/>
            <ac:spMk id="11" creationId="{19846474-F297-632D-E50D-C49537326D6C}"/>
          </ac:spMkLst>
        </pc:spChg>
        <pc:spChg chg="mod">
          <ac:chgData name="Glen Jones" userId="e846aaca-4b24-4b13-b0d0-f2308e16b284" providerId="ADAL" clId="{ED47ACC3-9597-4D89-A1DC-43CF280EF274}" dt="2026-05-18T14:13:22.928" v="1691" actId="20577"/>
          <ac:spMkLst>
            <pc:docMk/>
            <pc:sldMk cId="3097529653" sldId="397"/>
            <ac:spMk id="12" creationId="{F106D0C0-862C-4938-DB08-2A0700945ECC}"/>
          </ac:spMkLst>
        </pc:spChg>
        <pc:spChg chg="mod">
          <ac:chgData name="Glen Jones" userId="e846aaca-4b24-4b13-b0d0-f2308e16b284" providerId="ADAL" clId="{ED47ACC3-9597-4D89-A1DC-43CF280EF274}" dt="2026-05-18T14:12:54.167" v="1627" actId="1076"/>
          <ac:spMkLst>
            <pc:docMk/>
            <pc:sldMk cId="3097529653" sldId="397"/>
            <ac:spMk id="14" creationId="{A2A03B84-63D7-7C40-30E0-D8EBF6FF112A}"/>
          </ac:spMkLst>
        </pc:spChg>
        <pc:spChg chg="mod">
          <ac:chgData name="Glen Jones" userId="e846aaca-4b24-4b13-b0d0-f2308e16b284" providerId="ADAL" clId="{ED47ACC3-9597-4D89-A1DC-43CF280EF274}" dt="2026-05-18T14:12:59.003" v="1642" actId="27636"/>
          <ac:spMkLst>
            <pc:docMk/>
            <pc:sldMk cId="3097529653" sldId="397"/>
            <ac:spMk id="22" creationId="{70ACA2A9-0389-12E2-0D2A-95AFAAF5B20A}"/>
          </ac:spMkLst>
        </pc:spChg>
        <pc:spChg chg="mod">
          <ac:chgData name="Glen Jones" userId="e846aaca-4b24-4b13-b0d0-f2308e16b284" providerId="ADAL" clId="{ED47ACC3-9597-4D89-A1DC-43CF280EF274}" dt="2026-05-18T14:13:10.864" v="1667" actId="20577"/>
          <ac:spMkLst>
            <pc:docMk/>
            <pc:sldMk cId="3097529653" sldId="397"/>
            <ac:spMk id="37" creationId="{06107483-4709-62AD-2A1B-84BBC69FEF83}"/>
          </ac:spMkLst>
        </pc:spChg>
        <pc:spChg chg="mod">
          <ac:chgData name="Glen Jones" userId="e846aaca-4b24-4b13-b0d0-f2308e16b284" providerId="ADAL" clId="{ED47ACC3-9597-4D89-A1DC-43CF280EF274}" dt="2026-05-18T14:12:28.291" v="1586" actId="20577"/>
          <ac:spMkLst>
            <pc:docMk/>
            <pc:sldMk cId="3097529653" sldId="397"/>
            <ac:spMk id="38" creationId="{FDA92233-768C-63A8-4D41-A4A38840E4F7}"/>
          </ac:spMkLst>
        </pc:spChg>
      </pc:sldChg>
      <pc:sldChg chg="modSp add mod">
        <pc:chgData name="Glen Jones" userId="e846aaca-4b24-4b13-b0d0-f2308e16b284" providerId="ADAL" clId="{ED47ACC3-9597-4D89-A1DC-43CF280EF274}" dt="2026-05-18T14:14:03.460" v="1768" actId="20577"/>
        <pc:sldMkLst>
          <pc:docMk/>
          <pc:sldMk cId="3699503232" sldId="398"/>
        </pc:sldMkLst>
        <pc:spChg chg="mod">
          <ac:chgData name="Glen Jones" userId="e846aaca-4b24-4b13-b0d0-f2308e16b284" providerId="ADAL" clId="{ED47ACC3-9597-4D89-A1DC-43CF280EF274}" dt="2026-05-18T14:13:30.616" v="1701" actId="20577"/>
          <ac:spMkLst>
            <pc:docMk/>
            <pc:sldMk cId="3699503232" sldId="398"/>
            <ac:spMk id="2" creationId="{9262F863-D590-02AB-54BE-1A04DEB764A7}"/>
          </ac:spMkLst>
        </pc:spChg>
        <pc:spChg chg="mod">
          <ac:chgData name="Glen Jones" userId="e846aaca-4b24-4b13-b0d0-f2308e16b284" providerId="ADAL" clId="{ED47ACC3-9597-4D89-A1DC-43CF280EF274}" dt="2026-05-18T14:13:34.417" v="1705" actId="20577"/>
          <ac:spMkLst>
            <pc:docMk/>
            <pc:sldMk cId="3699503232" sldId="398"/>
            <ac:spMk id="3" creationId="{2F57CA75-48C8-E7E4-EEE9-7FE918A9D4D0}"/>
          </ac:spMkLst>
        </pc:spChg>
        <pc:spChg chg="mod">
          <ac:chgData name="Glen Jones" userId="e846aaca-4b24-4b13-b0d0-f2308e16b284" providerId="ADAL" clId="{ED47ACC3-9597-4D89-A1DC-43CF280EF274}" dt="2026-05-18T14:13:42.139" v="1719"/>
          <ac:spMkLst>
            <pc:docMk/>
            <pc:sldMk cId="3699503232" sldId="398"/>
            <ac:spMk id="12" creationId="{1C530288-02E0-35D8-A28B-83DE5D677D6E}"/>
          </ac:spMkLst>
        </pc:spChg>
        <pc:spChg chg="mod">
          <ac:chgData name="Glen Jones" userId="e846aaca-4b24-4b13-b0d0-f2308e16b284" providerId="ADAL" clId="{ED47ACC3-9597-4D89-A1DC-43CF280EF274}" dt="2026-05-18T14:12:32.699" v="1590" actId="20577"/>
          <ac:spMkLst>
            <pc:docMk/>
            <pc:sldMk cId="3699503232" sldId="398"/>
            <ac:spMk id="14" creationId="{EB273BA2-962B-F4A8-E84A-EE99BCB3050A}"/>
          </ac:spMkLst>
        </pc:spChg>
        <pc:spChg chg="mod">
          <ac:chgData name="Glen Jones" userId="e846aaca-4b24-4b13-b0d0-f2308e16b284" providerId="ADAL" clId="{ED47ACC3-9597-4D89-A1DC-43CF280EF274}" dt="2026-05-18T14:13:37.495" v="1718" actId="27636"/>
          <ac:spMkLst>
            <pc:docMk/>
            <pc:sldMk cId="3699503232" sldId="398"/>
            <ac:spMk id="17" creationId="{F9EA7467-2CDB-0260-1907-DF0FF8DA2DBC}"/>
          </ac:spMkLst>
        </pc:spChg>
        <pc:spChg chg="mod">
          <ac:chgData name="Glen Jones" userId="e846aaca-4b24-4b13-b0d0-f2308e16b284" providerId="ADAL" clId="{ED47ACC3-9597-4D89-A1DC-43CF280EF274}" dt="2026-05-18T14:12:31.344" v="1589" actId="27636"/>
          <ac:spMkLst>
            <pc:docMk/>
            <pc:sldMk cId="3699503232" sldId="398"/>
            <ac:spMk id="18" creationId="{C860F292-78D6-D34F-2328-48C5A467D0B0}"/>
          </ac:spMkLst>
        </pc:spChg>
        <pc:spChg chg="mod">
          <ac:chgData name="Glen Jones" userId="e846aaca-4b24-4b13-b0d0-f2308e16b284" providerId="ADAL" clId="{ED47ACC3-9597-4D89-A1DC-43CF280EF274}" dt="2026-05-18T14:13:26.825" v="1696" actId="20577"/>
          <ac:spMkLst>
            <pc:docMk/>
            <pc:sldMk cId="3699503232" sldId="398"/>
            <ac:spMk id="19" creationId="{2E494B4A-9BD1-C988-C584-7AE6F6CE6952}"/>
          </ac:spMkLst>
        </pc:spChg>
        <pc:spChg chg="mod">
          <ac:chgData name="Glen Jones" userId="e846aaca-4b24-4b13-b0d0-f2308e16b284" providerId="ADAL" clId="{ED47ACC3-9597-4D89-A1DC-43CF280EF274}" dt="2026-05-18T14:13:47.773" v="1733" actId="27636"/>
          <ac:spMkLst>
            <pc:docMk/>
            <pc:sldMk cId="3699503232" sldId="398"/>
            <ac:spMk id="21" creationId="{FBC5CE02-E8A2-AFF6-C556-97914DD9FA9E}"/>
          </ac:spMkLst>
        </pc:spChg>
        <pc:spChg chg="mod">
          <ac:chgData name="Glen Jones" userId="e846aaca-4b24-4b13-b0d0-f2308e16b284" providerId="ADAL" clId="{ED47ACC3-9597-4D89-A1DC-43CF280EF274}" dt="2026-05-18T14:12:34.074" v="1591"/>
          <ac:spMkLst>
            <pc:docMk/>
            <pc:sldMk cId="3699503232" sldId="398"/>
            <ac:spMk id="23" creationId="{187A656D-E031-2BE7-42E5-86F3F77ED2A0}"/>
          </ac:spMkLst>
        </pc:spChg>
        <pc:spChg chg="mod">
          <ac:chgData name="Glen Jones" userId="e846aaca-4b24-4b13-b0d0-f2308e16b284" providerId="ADAL" clId="{ED47ACC3-9597-4D89-A1DC-43CF280EF274}" dt="2026-05-18T14:14:03.460" v="1768" actId="20577"/>
          <ac:spMkLst>
            <pc:docMk/>
            <pc:sldMk cId="3699503232" sldId="398"/>
            <ac:spMk id="35" creationId="{EBCB0EE4-5AEE-2367-5ED7-028B9A35C556}"/>
          </ac:spMkLst>
        </pc:spChg>
        <pc:spChg chg="mod">
          <ac:chgData name="Glen Jones" userId="e846aaca-4b24-4b13-b0d0-f2308e16b284" providerId="ADAL" clId="{ED47ACC3-9597-4D89-A1DC-43CF280EF274}" dt="2026-05-18T14:12:36.295" v="1592"/>
          <ac:spMkLst>
            <pc:docMk/>
            <pc:sldMk cId="3699503232" sldId="398"/>
            <ac:spMk id="36" creationId="{3D0306C4-03B9-3CC8-640D-32448B6AA274}"/>
          </ac:spMkLst>
        </pc:spChg>
      </pc:sldChg>
      <pc:sldChg chg="delSp modSp add mod delAnim">
        <pc:chgData name="Glen Jones" userId="e846aaca-4b24-4b13-b0d0-f2308e16b284" providerId="ADAL" clId="{ED47ACC3-9597-4D89-A1DC-43CF280EF274}" dt="2026-05-18T14:23:27.682" v="1870" actId="6549"/>
        <pc:sldMkLst>
          <pc:docMk/>
          <pc:sldMk cId="1240391545" sldId="401"/>
        </pc:sldMkLst>
        <pc:spChg chg="mod">
          <ac:chgData name="Glen Jones" userId="e846aaca-4b24-4b13-b0d0-f2308e16b284" providerId="ADAL" clId="{ED47ACC3-9597-4D89-A1DC-43CF280EF274}" dt="2026-05-18T14:23:27.682" v="1870" actId="6549"/>
          <ac:spMkLst>
            <pc:docMk/>
            <pc:sldMk cId="1240391545" sldId="401"/>
            <ac:spMk id="2" creationId="{1601E5D4-52FB-D6BA-DCAA-311BF4DC1146}"/>
          </ac:spMkLst>
        </pc:spChg>
        <pc:spChg chg="mod">
          <ac:chgData name="Glen Jones" userId="e846aaca-4b24-4b13-b0d0-f2308e16b284" providerId="ADAL" clId="{ED47ACC3-9597-4D89-A1DC-43CF280EF274}" dt="2026-05-18T14:09:32.073" v="1424"/>
          <ac:spMkLst>
            <pc:docMk/>
            <pc:sldMk cId="1240391545" sldId="401"/>
            <ac:spMk id="3" creationId="{E808B84C-6446-93FB-FBEA-FC1A6A1617DB}"/>
          </ac:spMkLst>
        </pc:spChg>
        <pc:spChg chg="mod">
          <ac:chgData name="Glen Jones" userId="e846aaca-4b24-4b13-b0d0-f2308e16b284" providerId="ADAL" clId="{ED47ACC3-9597-4D89-A1DC-43CF280EF274}" dt="2026-05-18T14:10:27.679" v="1480" actId="14100"/>
          <ac:spMkLst>
            <pc:docMk/>
            <pc:sldMk cId="1240391545" sldId="401"/>
            <ac:spMk id="4" creationId="{A155CA57-7712-F8C6-616D-5AC2BCCDFDDC}"/>
          </ac:spMkLst>
        </pc:spChg>
        <pc:spChg chg="mod">
          <ac:chgData name="Glen Jones" userId="e846aaca-4b24-4b13-b0d0-f2308e16b284" providerId="ADAL" clId="{ED47ACC3-9597-4D89-A1DC-43CF280EF274}" dt="2026-05-18T14:09:41.863" v="1438" actId="20577"/>
          <ac:spMkLst>
            <pc:docMk/>
            <pc:sldMk cId="1240391545" sldId="401"/>
            <ac:spMk id="10" creationId="{053DF298-13D7-1415-D7D9-EDDAC1138A75}"/>
          </ac:spMkLst>
        </pc:spChg>
        <pc:spChg chg="mod">
          <ac:chgData name="Glen Jones" userId="e846aaca-4b24-4b13-b0d0-f2308e16b284" providerId="ADAL" clId="{ED47ACC3-9597-4D89-A1DC-43CF280EF274}" dt="2026-05-18T14:09:34.569" v="1430" actId="20577"/>
          <ac:spMkLst>
            <pc:docMk/>
            <pc:sldMk cId="1240391545" sldId="401"/>
            <ac:spMk id="15" creationId="{AA441D4E-25B3-A910-7B94-AB0F0E3E78FB}"/>
          </ac:spMkLst>
        </pc:spChg>
        <pc:spChg chg="mod">
          <ac:chgData name="Glen Jones" userId="e846aaca-4b24-4b13-b0d0-f2308e16b284" providerId="ADAL" clId="{ED47ACC3-9597-4D89-A1DC-43CF280EF274}" dt="2026-05-18T14:09:37.684" v="1435" actId="20577"/>
          <ac:spMkLst>
            <pc:docMk/>
            <pc:sldMk cId="1240391545" sldId="401"/>
            <ac:spMk id="16" creationId="{F19459A3-F243-FC17-BA53-72A8ADEACD0A}"/>
          </ac:spMkLst>
        </pc:spChg>
        <pc:spChg chg="mod">
          <ac:chgData name="Glen Jones" userId="e846aaca-4b24-4b13-b0d0-f2308e16b284" providerId="ADAL" clId="{ED47ACC3-9597-4D89-A1DC-43CF280EF274}" dt="2026-05-18T14:09:48.286" v="1454" actId="14100"/>
          <ac:spMkLst>
            <pc:docMk/>
            <pc:sldMk cId="1240391545" sldId="401"/>
            <ac:spMk id="18" creationId="{7FD788D0-1298-89AF-969D-A788C1A541FC}"/>
          </ac:spMkLst>
        </pc:spChg>
        <pc:spChg chg="mod">
          <ac:chgData name="Glen Jones" userId="e846aaca-4b24-4b13-b0d0-f2308e16b284" providerId="ADAL" clId="{ED47ACC3-9597-4D89-A1DC-43CF280EF274}" dt="2026-05-18T14:09:50.714" v="1459" actId="20577"/>
          <ac:spMkLst>
            <pc:docMk/>
            <pc:sldMk cId="1240391545" sldId="401"/>
            <ac:spMk id="21" creationId="{3B634666-9D39-0F1A-60E0-6EF817E84E2B}"/>
          </ac:spMkLst>
        </pc:spChg>
        <pc:cxnChg chg="mod">
          <ac:chgData name="Glen Jones" userId="e846aaca-4b24-4b13-b0d0-f2308e16b284" providerId="ADAL" clId="{ED47ACC3-9597-4D89-A1DC-43CF280EF274}" dt="2026-05-18T14:10:35.622" v="1485" actId="14100"/>
          <ac:cxnSpMkLst>
            <pc:docMk/>
            <pc:sldMk cId="1240391545" sldId="401"/>
            <ac:cxnSpMk id="5" creationId="{49E5355D-57FE-AC24-6386-CD262EDF3283}"/>
          </ac:cxnSpMkLst>
        </pc:cxnChg>
        <pc:cxnChg chg="mod">
          <ac:chgData name="Glen Jones" userId="e846aaca-4b24-4b13-b0d0-f2308e16b284" providerId="ADAL" clId="{ED47ACC3-9597-4D89-A1DC-43CF280EF274}" dt="2026-05-18T14:10:32.522" v="1483" actId="14100"/>
          <ac:cxnSpMkLst>
            <pc:docMk/>
            <pc:sldMk cId="1240391545" sldId="401"/>
            <ac:cxnSpMk id="12" creationId="{B10E33C3-1B8E-95AA-DF4A-3A6F8B8EE818}"/>
          </ac:cxnSpMkLst>
        </pc:cxnChg>
      </pc:sldChg>
      <pc:sldChg chg="modSp add mod">
        <pc:chgData name="Glen Jones" userId="e846aaca-4b24-4b13-b0d0-f2308e16b284" providerId="ADAL" clId="{ED47ACC3-9597-4D89-A1DC-43CF280EF274}" dt="2026-05-18T13:55:53.781" v="1416" actId="27636"/>
        <pc:sldMkLst>
          <pc:docMk/>
          <pc:sldMk cId="310744200" sldId="405"/>
        </pc:sldMkLst>
        <pc:spChg chg="mod">
          <ac:chgData name="Glen Jones" userId="e846aaca-4b24-4b13-b0d0-f2308e16b284" providerId="ADAL" clId="{ED47ACC3-9597-4D89-A1DC-43CF280EF274}" dt="2026-05-18T13:55:53.781" v="1416" actId="27636"/>
          <ac:spMkLst>
            <pc:docMk/>
            <pc:sldMk cId="310744200" sldId="405"/>
            <ac:spMk id="3" creationId="{3F69F59D-3B42-A73E-9358-4FEDAD39870D}"/>
          </ac:spMkLst>
        </pc:spChg>
      </pc:sldChg>
      <pc:sldChg chg="modSp add mod modAnim">
        <pc:chgData name="Glen Jones" userId="e846aaca-4b24-4b13-b0d0-f2308e16b284" providerId="ADAL" clId="{ED47ACC3-9597-4D89-A1DC-43CF280EF274}" dt="2026-06-05T09:47:06.621" v="1885"/>
        <pc:sldMkLst>
          <pc:docMk/>
          <pc:sldMk cId="3050981844" sldId="406"/>
        </pc:sldMkLst>
        <pc:spChg chg="mod">
          <ac:chgData name="Glen Jones" userId="e846aaca-4b24-4b13-b0d0-f2308e16b284" providerId="ADAL" clId="{ED47ACC3-9597-4D89-A1DC-43CF280EF274}" dt="2026-05-18T14:09:24.196" v="1418" actId="27636"/>
          <ac:spMkLst>
            <pc:docMk/>
            <pc:sldMk cId="3050981844" sldId="406"/>
            <ac:spMk id="3" creationId="{3352CE27-0709-7546-C3FC-BDF2BAF31024}"/>
          </ac:spMkLst>
        </pc:spChg>
        <pc:spChg chg="mod">
          <ac:chgData name="Glen Jones" userId="e846aaca-4b24-4b13-b0d0-f2308e16b284" providerId="ADAL" clId="{ED47ACC3-9597-4D89-A1DC-43CF280EF274}" dt="2026-05-18T14:10:12.898" v="1474" actId="14100"/>
          <ac:spMkLst>
            <pc:docMk/>
            <pc:sldMk cId="3050981844" sldId="406"/>
            <ac:spMk id="4" creationId="{B1B33E5C-FFF6-CC54-4C1F-EEA21F92463E}"/>
          </ac:spMkLst>
        </pc:spChg>
      </pc:sldChg>
      <pc:sldChg chg="addSp delSp modSp add mod modAnim">
        <pc:chgData name="Glen Jones" userId="e846aaca-4b24-4b13-b0d0-f2308e16b284" providerId="ADAL" clId="{ED47ACC3-9597-4D89-A1DC-43CF280EF274}" dt="2026-06-05T09:47:09.432" v="1886"/>
        <pc:sldMkLst>
          <pc:docMk/>
          <pc:sldMk cId="542130431" sldId="407"/>
        </pc:sldMkLst>
        <pc:spChg chg="mod">
          <ac:chgData name="Glen Jones" userId="e846aaca-4b24-4b13-b0d0-f2308e16b284" providerId="ADAL" clId="{ED47ACC3-9597-4D89-A1DC-43CF280EF274}" dt="2026-05-18T14:09:28.690" v="1421" actId="27636"/>
          <ac:spMkLst>
            <pc:docMk/>
            <pc:sldMk cId="542130431" sldId="407"/>
            <ac:spMk id="3" creationId="{F56B8C05-ED27-90BD-EBA3-65153BCD1317}"/>
          </ac:spMkLst>
        </pc:spChg>
        <pc:spChg chg="add mod">
          <ac:chgData name="Glen Jones" userId="e846aaca-4b24-4b13-b0d0-f2308e16b284" providerId="ADAL" clId="{ED47ACC3-9597-4D89-A1DC-43CF280EF274}" dt="2026-05-18T14:10:19.672" v="1476"/>
          <ac:spMkLst>
            <pc:docMk/>
            <pc:sldMk cId="542130431" sldId="407"/>
            <ac:spMk id="5" creationId="{C2AB7705-4E0F-AF22-C85F-63ECC9EF9D2B}"/>
          </ac:spMkLst>
        </pc:spChg>
        <pc:cxnChg chg="add mod">
          <ac:chgData name="Glen Jones" userId="e846aaca-4b24-4b13-b0d0-f2308e16b284" providerId="ADAL" clId="{ED47ACC3-9597-4D89-A1DC-43CF280EF274}" dt="2026-05-18T14:10:55.463" v="1491"/>
          <ac:cxnSpMkLst>
            <pc:docMk/>
            <pc:sldMk cId="542130431" sldId="407"/>
            <ac:cxnSpMk id="7" creationId="{4F55E180-77F5-6B88-AA83-B2BF9C478061}"/>
          </ac:cxnSpMkLst>
        </pc:cxnChg>
      </pc:sldChg>
      <pc:sldChg chg="addSp delSp modSp add mod modAnim">
        <pc:chgData name="Glen Jones" userId="e846aaca-4b24-4b13-b0d0-f2308e16b284" providerId="ADAL" clId="{ED47ACC3-9597-4D89-A1DC-43CF280EF274}" dt="2026-06-05T09:47:12.335" v="1887"/>
        <pc:sldMkLst>
          <pc:docMk/>
          <pc:sldMk cId="1744151026" sldId="408"/>
        </pc:sldMkLst>
        <pc:spChg chg="add mod">
          <ac:chgData name="Glen Jones" userId="e846aaca-4b24-4b13-b0d0-f2308e16b284" providerId="ADAL" clId="{ED47ACC3-9597-4D89-A1DC-43CF280EF274}" dt="2026-05-18T14:10:21.826" v="1478"/>
          <ac:spMkLst>
            <pc:docMk/>
            <pc:sldMk cId="1744151026" sldId="408"/>
            <ac:spMk id="2" creationId="{93AC4E1C-4FD5-9DE9-B8E2-0E78B8F968AB}"/>
          </ac:spMkLst>
        </pc:spChg>
        <pc:spChg chg="mod">
          <ac:chgData name="Glen Jones" userId="e846aaca-4b24-4b13-b0d0-f2308e16b284" providerId="ADAL" clId="{ED47ACC3-9597-4D89-A1DC-43CF280EF274}" dt="2026-05-18T14:09:30.072" v="1423" actId="27636"/>
          <ac:spMkLst>
            <pc:docMk/>
            <pc:sldMk cId="1744151026" sldId="408"/>
            <ac:spMk id="3" creationId="{386AED87-047E-4C12-B61E-B73E2CAE323A}"/>
          </ac:spMkLst>
        </pc:spChg>
        <pc:cxnChg chg="mod">
          <ac:chgData name="Glen Jones" userId="e846aaca-4b24-4b13-b0d0-f2308e16b284" providerId="ADAL" clId="{ED47ACC3-9597-4D89-A1DC-43CF280EF274}" dt="2026-05-18T14:10:48.617" v="1489" actId="14100"/>
          <ac:cxnSpMkLst>
            <pc:docMk/>
            <pc:sldMk cId="1744151026" sldId="408"/>
            <ac:cxnSpMk id="7" creationId="{E5C3B8E6-F28D-F759-3EBB-9E04DB6C7DB9}"/>
          </ac:cxnSpMkLst>
        </pc:cxnChg>
        <pc:cxnChg chg="mod">
          <ac:chgData name="Glen Jones" userId="e846aaca-4b24-4b13-b0d0-f2308e16b284" providerId="ADAL" clId="{ED47ACC3-9597-4D89-A1DC-43CF280EF274}" dt="2026-05-18T14:10:45.459" v="1487" actId="14100"/>
          <ac:cxnSpMkLst>
            <pc:docMk/>
            <pc:sldMk cId="1744151026" sldId="408"/>
            <ac:cxnSpMk id="10" creationId="{DA798265-9400-2C79-9554-04C1A45E1EEC}"/>
          </ac:cxnSpMkLst>
        </pc:cxnChg>
      </pc:sldChg>
      <pc:sldChg chg="add">
        <pc:chgData name="Glen Jones" userId="e846aaca-4b24-4b13-b0d0-f2308e16b284" providerId="ADAL" clId="{ED47ACC3-9597-4D89-A1DC-43CF280EF274}" dt="2026-05-18T13:35:13.452" v="745"/>
        <pc:sldMkLst>
          <pc:docMk/>
          <pc:sldMk cId="3384485664" sldId="544"/>
        </pc:sldMkLst>
      </pc:sldChg>
      <pc:sldChg chg="add">
        <pc:chgData name="Glen Jones" userId="e846aaca-4b24-4b13-b0d0-f2308e16b284" providerId="ADAL" clId="{ED47ACC3-9597-4D89-A1DC-43CF280EF274}" dt="2026-05-18T13:35:13.452" v="745"/>
        <pc:sldMkLst>
          <pc:docMk/>
          <pc:sldMk cId="245842585" sldId="546"/>
        </pc:sldMkLst>
      </pc:sldChg>
      <pc:sldChg chg="modSp add mod">
        <pc:chgData name="Glen Jones" userId="e846aaca-4b24-4b13-b0d0-f2308e16b284" providerId="ADAL" clId="{ED47ACC3-9597-4D89-A1DC-43CF280EF274}" dt="2026-05-18T14:21:54.973" v="1851" actId="20577"/>
        <pc:sldMkLst>
          <pc:docMk/>
          <pc:sldMk cId="2004214985" sldId="548"/>
        </pc:sldMkLst>
        <pc:spChg chg="mod">
          <ac:chgData name="Glen Jones" userId="e846aaca-4b24-4b13-b0d0-f2308e16b284" providerId="ADAL" clId="{ED47ACC3-9597-4D89-A1DC-43CF280EF274}" dt="2026-05-18T13:35:39.268" v="771" actId="20577"/>
          <ac:spMkLst>
            <pc:docMk/>
            <pc:sldMk cId="2004214985" sldId="548"/>
            <ac:spMk id="2" creationId="{A5684959-EFC3-276C-C039-ECF7039BF9DC}"/>
          </ac:spMkLst>
        </pc:spChg>
        <pc:spChg chg="mod">
          <ac:chgData name="Glen Jones" userId="e846aaca-4b24-4b13-b0d0-f2308e16b284" providerId="ADAL" clId="{ED47ACC3-9597-4D89-A1DC-43CF280EF274}" dt="2026-05-18T13:35:33.109" v="763" actId="20577"/>
          <ac:spMkLst>
            <pc:docMk/>
            <pc:sldMk cId="2004214985" sldId="548"/>
            <ac:spMk id="3" creationId="{81FB892C-A443-3FF8-650F-A72D4FFA2737}"/>
          </ac:spMkLst>
        </pc:spChg>
        <pc:spChg chg="mod">
          <ac:chgData name="Glen Jones" userId="e846aaca-4b24-4b13-b0d0-f2308e16b284" providerId="ADAL" clId="{ED47ACC3-9597-4D89-A1DC-43CF280EF274}" dt="2026-05-18T14:21:54.973" v="1851" actId="20577"/>
          <ac:spMkLst>
            <pc:docMk/>
            <pc:sldMk cId="2004214985" sldId="548"/>
            <ac:spMk id="4" creationId="{56A0487B-0C99-D676-8A57-F22B27A31A0A}"/>
          </ac:spMkLst>
        </pc:spChg>
        <pc:spChg chg="mod">
          <ac:chgData name="Glen Jones" userId="e846aaca-4b24-4b13-b0d0-f2308e16b284" providerId="ADAL" clId="{ED47ACC3-9597-4D89-A1DC-43CF280EF274}" dt="2026-05-18T13:35:41.675" v="774" actId="20577"/>
          <ac:spMkLst>
            <pc:docMk/>
            <pc:sldMk cId="2004214985" sldId="548"/>
            <ac:spMk id="5" creationId="{D2AAB968-A4A0-004B-E7A7-3C26DCF9018A}"/>
          </ac:spMkLst>
        </pc:spChg>
        <pc:spChg chg="mod">
          <ac:chgData name="Glen Jones" userId="e846aaca-4b24-4b13-b0d0-f2308e16b284" providerId="ADAL" clId="{ED47ACC3-9597-4D89-A1DC-43CF280EF274}" dt="2026-05-18T13:35:37.114" v="768" actId="20577"/>
          <ac:spMkLst>
            <pc:docMk/>
            <pc:sldMk cId="2004214985" sldId="548"/>
            <ac:spMk id="11" creationId="{10C736AA-AC47-99A8-6867-5CC692867413}"/>
          </ac:spMkLst>
        </pc:spChg>
      </pc:sldChg>
      <pc:sldChg chg="addSp delSp modSp add mod addAnim delAnim modAnim">
        <pc:chgData name="Glen Jones" userId="e846aaca-4b24-4b13-b0d0-f2308e16b284" providerId="ADAL" clId="{ED47ACC3-9597-4D89-A1DC-43CF280EF274}" dt="2026-06-05T09:45:46.792" v="1880" actId="14100"/>
        <pc:sldMkLst>
          <pc:docMk/>
          <pc:sldMk cId="1073895918" sldId="550"/>
        </pc:sldMkLst>
        <pc:spChg chg="mod">
          <ac:chgData name="Glen Jones" userId="e846aaca-4b24-4b13-b0d0-f2308e16b284" providerId="ADAL" clId="{ED47ACC3-9597-4D89-A1DC-43CF280EF274}" dt="2026-05-18T14:22:49.551" v="1869" actId="20577"/>
          <ac:spMkLst>
            <pc:docMk/>
            <pc:sldMk cId="1073895918" sldId="550"/>
            <ac:spMk id="4" creationId="{EA0425F0-456C-B0F2-9A7C-B5145457E243}"/>
          </ac:spMkLst>
        </pc:spChg>
        <pc:picChg chg="mod">
          <ac:chgData name="Glen Jones" userId="e846aaca-4b24-4b13-b0d0-f2308e16b284" providerId="ADAL" clId="{ED47ACC3-9597-4D89-A1DC-43CF280EF274}" dt="2026-06-05T09:45:46.792" v="1880" actId="14100"/>
          <ac:picMkLst>
            <pc:docMk/>
            <pc:sldMk cId="1073895918" sldId="550"/>
            <ac:picMk id="1026" creationId="{F7C827D0-B10A-52BA-1833-33FCEFC00271}"/>
          </ac:picMkLst>
        </pc:picChg>
      </pc:sldChg>
      <pc:sldChg chg="modSp add mod ord addAnim delAnim modAnim">
        <pc:chgData name="Glen Jones" userId="e846aaca-4b24-4b13-b0d0-f2308e16b284" providerId="ADAL" clId="{ED47ACC3-9597-4D89-A1DC-43CF280EF274}" dt="2026-06-05T09:45:21.750" v="1875"/>
        <pc:sldMkLst>
          <pc:docMk/>
          <pc:sldMk cId="626984544" sldId="551"/>
        </pc:sldMkLst>
        <pc:spChg chg="mod">
          <ac:chgData name="Glen Jones" userId="e846aaca-4b24-4b13-b0d0-f2308e16b284" providerId="ADAL" clId="{ED47ACC3-9597-4D89-A1DC-43CF280EF274}" dt="2026-05-18T13:49:07.658" v="1263" actId="1076"/>
          <ac:spMkLst>
            <pc:docMk/>
            <pc:sldMk cId="626984544" sldId="551"/>
            <ac:spMk id="4" creationId="{7002EFD2-2EA0-89B3-A8A1-174A0F8176D4}"/>
          </ac:spMkLst>
        </pc:spChg>
        <pc:graphicFrameChg chg="mod modGraphic">
          <ac:chgData name="Glen Jones" userId="e846aaca-4b24-4b13-b0d0-f2308e16b284" providerId="ADAL" clId="{ED47ACC3-9597-4D89-A1DC-43CF280EF274}" dt="2026-05-18T13:49:10.291" v="1264" actId="1076"/>
          <ac:graphicFrameMkLst>
            <pc:docMk/>
            <pc:sldMk cId="626984544" sldId="551"/>
            <ac:graphicFrameMk id="2" creationId="{9E51E7F6-078A-FB14-46F6-AE0A4678E445}"/>
          </ac:graphicFrameMkLst>
        </pc:graphicFrameChg>
      </pc:sldChg>
      <pc:sldChg chg="addSp delSp modSp add mod">
        <pc:chgData name="Glen Jones" userId="e846aaca-4b24-4b13-b0d0-f2308e16b284" providerId="ADAL" clId="{ED47ACC3-9597-4D89-A1DC-43CF280EF274}" dt="2026-06-05T09:46:51.942" v="1884" actId="6549"/>
        <pc:sldMkLst>
          <pc:docMk/>
          <pc:sldMk cId="2297655760" sldId="552"/>
        </pc:sldMkLst>
        <pc:spChg chg="mod">
          <ac:chgData name="Glen Jones" userId="e846aaca-4b24-4b13-b0d0-f2308e16b284" providerId="ADAL" clId="{ED47ACC3-9597-4D89-A1DC-43CF280EF274}" dt="2026-05-18T13:52:07.102" v="1280" actId="14100"/>
          <ac:spMkLst>
            <pc:docMk/>
            <pc:sldMk cId="2297655760" sldId="552"/>
            <ac:spMk id="3" creationId="{33FF4A93-193A-F1A8-AF97-0C4FF74627A1}"/>
          </ac:spMkLst>
        </pc:spChg>
        <pc:spChg chg="mod">
          <ac:chgData name="Glen Jones" userId="e846aaca-4b24-4b13-b0d0-f2308e16b284" providerId="ADAL" clId="{ED47ACC3-9597-4D89-A1DC-43CF280EF274}" dt="2026-05-18T13:54:04.795" v="1390" actId="1076"/>
          <ac:spMkLst>
            <pc:docMk/>
            <pc:sldMk cId="2297655760" sldId="552"/>
            <ac:spMk id="4" creationId="{C80E4088-DC03-D1F5-7BD5-CF68146DB0B6}"/>
          </ac:spMkLst>
        </pc:spChg>
        <pc:spChg chg="add mod">
          <ac:chgData name="Glen Jones" userId="e846aaca-4b24-4b13-b0d0-f2308e16b284" providerId="ADAL" clId="{ED47ACC3-9597-4D89-A1DC-43CF280EF274}" dt="2026-06-05T09:46:51.942" v="1884" actId="6549"/>
          <ac:spMkLst>
            <pc:docMk/>
            <pc:sldMk cId="2297655760" sldId="552"/>
            <ac:spMk id="9" creationId="{93F85E32-9DBF-4E75-92F2-AEA6EB838AF1}"/>
          </ac:spMkLst>
        </pc:spChg>
        <pc:picChg chg="add mod">
          <ac:chgData name="Glen Jones" userId="e846aaca-4b24-4b13-b0d0-f2308e16b284" providerId="ADAL" clId="{ED47ACC3-9597-4D89-A1DC-43CF280EF274}" dt="2026-05-18T13:51:50.764" v="1276" actId="1076"/>
          <ac:picMkLst>
            <pc:docMk/>
            <pc:sldMk cId="2297655760" sldId="552"/>
            <ac:picMk id="5" creationId="{FAAB2235-14B0-E4AF-7ED7-40E753876AA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43412B-EFC1-401E-B2F6-D538641116F0}" type="datetimeFigureOut">
              <a:rPr lang="en-GB" smtClean="0"/>
              <a:t>05/06/2026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186E5E-C182-4C2A-9E7C-92CBAE28750F}" type="slidenum">
              <a:rPr lang="en-GB" smtClean="0"/>
              <a:t>‹#›</a:t>
            </a:fld>
            <a:endParaRPr lang="en-GB"/>
          </a:p>
        </p:txBody>
      </p:sp>
    </p:spTree>
    <p:extLst>
      <p:ext uri="{BB962C8B-B14F-4D97-AF65-F5344CB8AC3E}">
        <p14:creationId xmlns:p14="http://schemas.microsoft.com/office/powerpoint/2010/main" val="29256682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44AB38-B333-57C8-E695-9B39F3791D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E0CFC5-6621-E22B-43C0-A0BF31426D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544877-0EC3-DE54-0D36-4FC237034502}"/>
              </a:ext>
            </a:extLst>
          </p:cNvPr>
          <p:cNvSpPr>
            <a:spLocks noGrp="1"/>
          </p:cNvSpPr>
          <p:nvPr>
            <p:ph type="body" idx="1"/>
          </p:nvPr>
        </p:nvSpPr>
        <p:spPr/>
        <p:txBody>
          <a:bodyPr/>
          <a:lstStyle/>
          <a:p>
            <a:r>
              <a:rPr lang="en-GB" dirty="0"/>
              <a:t>These words would be pronounced the same. So phonetically they are “correct”. But only one conveys the meaning of the word. </a:t>
            </a:r>
          </a:p>
        </p:txBody>
      </p:sp>
      <p:sp>
        <p:nvSpPr>
          <p:cNvPr id="4" name="Slide Number Placeholder 3">
            <a:extLst>
              <a:ext uri="{FF2B5EF4-FFF2-40B4-BE49-F238E27FC236}">
                <a16:creationId xmlns:a16="http://schemas.microsoft.com/office/drawing/2014/main" id="{939667BB-7591-92CD-9100-3FB124E1EBAC}"/>
              </a:ext>
            </a:extLst>
          </p:cNvPr>
          <p:cNvSpPr>
            <a:spLocks noGrp="1"/>
          </p:cNvSpPr>
          <p:nvPr>
            <p:ph type="sldNum" sz="quarter" idx="5"/>
          </p:nvPr>
        </p:nvSpPr>
        <p:spPr/>
        <p:txBody>
          <a:bodyPr/>
          <a:lstStyle/>
          <a:p>
            <a:fld id="{6FC48057-9267-4CD0-B561-411611CBA57F}" type="slidenum">
              <a:rPr lang="en-GB" smtClean="0"/>
              <a:pPr/>
              <a:t>2</a:t>
            </a:fld>
            <a:endParaRPr lang="en-GB" dirty="0"/>
          </a:p>
        </p:txBody>
      </p:sp>
    </p:spTree>
    <p:extLst>
      <p:ext uri="{BB962C8B-B14F-4D97-AF65-F5344CB8AC3E}">
        <p14:creationId xmlns:p14="http://schemas.microsoft.com/office/powerpoint/2010/main" val="620686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7173E-6851-B1B4-B07E-CCF84F0D2E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E8CAD4-1C8C-4D08-D938-6FF72F68ACE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D44D7FB-03BE-E469-8E01-91BDF634122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BAA2B35-9471-E4AE-4698-1FD01FB56F72}"/>
              </a:ext>
            </a:extLst>
          </p:cNvPr>
          <p:cNvSpPr>
            <a:spLocks noGrp="1"/>
          </p:cNvSpPr>
          <p:nvPr>
            <p:ph type="sldNum" sz="quarter" idx="5"/>
          </p:nvPr>
        </p:nvSpPr>
        <p:spPr/>
        <p:txBody>
          <a:bodyPr/>
          <a:lstStyle/>
          <a:p>
            <a:fld id="{6FC48057-9267-4CD0-B561-411611CBA57F}" type="slidenum">
              <a:rPr lang="en-GB" smtClean="0"/>
              <a:pPr/>
              <a:t>3</a:t>
            </a:fld>
            <a:endParaRPr lang="en-GB" dirty="0"/>
          </a:p>
        </p:txBody>
      </p:sp>
    </p:spTree>
    <p:extLst>
      <p:ext uri="{BB962C8B-B14F-4D97-AF65-F5344CB8AC3E}">
        <p14:creationId xmlns:p14="http://schemas.microsoft.com/office/powerpoint/2010/main" val="1012272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094B2-4E34-D5BD-693D-9C63106DDF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419042-8CFD-80B5-0856-D1787A5C88C5}"/>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78602EC-D3F2-018B-2987-BB0AF6153D3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Andika" panose="02000000000000000000" pitchFamily="2" charset="0"/>
                <a:ea typeface="+mn-ea"/>
                <a:cs typeface="+mn-cs"/>
              </a:rPr>
              <a:t>If I know what the parts mean, I can spell the whole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Andika" panose="02000000000000000000" pitchFamily="2" charset="0"/>
              <a:ea typeface="+mn-ea"/>
              <a:cs typeface="+mn-cs"/>
            </a:endParaRPr>
          </a:p>
          <a:p>
            <a:endParaRPr lang="en-GB" dirty="0"/>
          </a:p>
        </p:txBody>
      </p:sp>
      <p:sp>
        <p:nvSpPr>
          <p:cNvPr id="4" name="Slide Number Placeholder 3">
            <a:extLst>
              <a:ext uri="{FF2B5EF4-FFF2-40B4-BE49-F238E27FC236}">
                <a16:creationId xmlns:a16="http://schemas.microsoft.com/office/drawing/2014/main" id="{CC984014-4916-C9DD-A92B-C4122CB41493}"/>
              </a:ext>
            </a:extLst>
          </p:cNvPr>
          <p:cNvSpPr>
            <a:spLocks noGrp="1"/>
          </p:cNvSpPr>
          <p:nvPr>
            <p:ph type="sldNum" sz="quarter" idx="5"/>
          </p:nvPr>
        </p:nvSpPr>
        <p:spPr/>
        <p:txBody>
          <a:bodyPr/>
          <a:lstStyle/>
          <a:p>
            <a:fld id="{6FC48057-9267-4CD0-B561-411611CBA57F}" type="slidenum">
              <a:rPr lang="en-GB" smtClean="0"/>
              <a:t>4</a:t>
            </a:fld>
            <a:endParaRPr lang="en-GB"/>
          </a:p>
        </p:txBody>
      </p:sp>
    </p:spTree>
    <p:extLst>
      <p:ext uri="{BB962C8B-B14F-4D97-AF65-F5344CB8AC3E}">
        <p14:creationId xmlns:p14="http://schemas.microsoft.com/office/powerpoint/2010/main" val="2080791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85B57F6-A0F7-400D-84DE-F43938E0D792}" type="slidenum">
              <a:rPr lang="en-GB" smtClean="0"/>
              <a:t>13</a:t>
            </a:fld>
            <a:endParaRPr lang="en-GB"/>
          </a:p>
        </p:txBody>
      </p:sp>
    </p:spTree>
    <p:extLst>
      <p:ext uri="{BB962C8B-B14F-4D97-AF65-F5344CB8AC3E}">
        <p14:creationId xmlns:p14="http://schemas.microsoft.com/office/powerpoint/2010/main" val="6391014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C69A3-6DA2-549F-FEA2-E9BEAAA080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ABF796-F411-FDD3-1083-BD68CD0E172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7613F0-F685-3762-4061-EFFCE35D0E2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E915182-3DB1-AB9E-F8BC-4FB766E5D047}"/>
              </a:ext>
            </a:extLst>
          </p:cNvPr>
          <p:cNvSpPr>
            <a:spLocks noGrp="1"/>
          </p:cNvSpPr>
          <p:nvPr>
            <p:ph type="sldNum" sz="quarter" idx="5"/>
          </p:nvPr>
        </p:nvSpPr>
        <p:spPr/>
        <p:txBody>
          <a:bodyPr/>
          <a:lstStyle/>
          <a:p>
            <a:fld id="{6FC48057-9267-4CD0-B561-411611CBA57F}" type="slidenum">
              <a:rPr lang="en-GB" smtClean="0"/>
              <a:t>17</a:t>
            </a:fld>
            <a:endParaRPr lang="en-GB"/>
          </a:p>
        </p:txBody>
      </p:sp>
    </p:spTree>
    <p:extLst>
      <p:ext uri="{BB962C8B-B14F-4D97-AF65-F5344CB8AC3E}">
        <p14:creationId xmlns:p14="http://schemas.microsoft.com/office/powerpoint/2010/main" val="3368589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38C571-F1CD-D650-8A98-3EDC85B5BC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A1871F-E859-2E5F-96C7-9343D3E6E7E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5793EF85-8D7C-BA98-CC8E-2D4C918067B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4C5C812-BF3C-9DDE-6F14-BF2609717ED1}"/>
              </a:ext>
            </a:extLst>
          </p:cNvPr>
          <p:cNvSpPr>
            <a:spLocks noGrp="1"/>
          </p:cNvSpPr>
          <p:nvPr>
            <p:ph type="sldNum" sz="quarter" idx="5"/>
          </p:nvPr>
        </p:nvSpPr>
        <p:spPr/>
        <p:txBody>
          <a:bodyPr/>
          <a:lstStyle/>
          <a:p>
            <a:fld id="{6FC48057-9267-4CD0-B561-411611CBA57F}" type="slidenum">
              <a:rPr lang="en-GB" smtClean="0"/>
              <a:t>18</a:t>
            </a:fld>
            <a:endParaRPr lang="en-GB"/>
          </a:p>
        </p:txBody>
      </p:sp>
    </p:spTree>
    <p:extLst>
      <p:ext uri="{BB962C8B-B14F-4D97-AF65-F5344CB8AC3E}">
        <p14:creationId xmlns:p14="http://schemas.microsoft.com/office/powerpoint/2010/main" val="2014505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1AA6A-2A63-77D9-4869-64B0F888E9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FE0A76-F8C4-0316-B8EB-24FD5B67954F}"/>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3E8CEDE-327A-FE34-B0AD-6A739DB4110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C6B7C39-FE9E-D952-E8EB-2FD1E20B9489}"/>
              </a:ext>
            </a:extLst>
          </p:cNvPr>
          <p:cNvSpPr>
            <a:spLocks noGrp="1"/>
          </p:cNvSpPr>
          <p:nvPr>
            <p:ph type="sldNum" sz="quarter" idx="5"/>
          </p:nvPr>
        </p:nvSpPr>
        <p:spPr/>
        <p:txBody>
          <a:bodyPr/>
          <a:lstStyle/>
          <a:p>
            <a:fld id="{6FC48057-9267-4CD0-B561-411611CBA57F}" type="slidenum">
              <a:rPr lang="en-GB" smtClean="0"/>
              <a:t>19</a:t>
            </a:fld>
            <a:endParaRPr lang="en-GB"/>
          </a:p>
        </p:txBody>
      </p:sp>
    </p:spTree>
    <p:extLst>
      <p:ext uri="{BB962C8B-B14F-4D97-AF65-F5344CB8AC3E}">
        <p14:creationId xmlns:p14="http://schemas.microsoft.com/office/powerpoint/2010/main" val="17824843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09855-B985-A96A-CF6B-D10E33A1E1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E0C07C-94D7-3DBC-D8E2-936C5A6D1CB6}"/>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28081A8-AAB2-002B-C7B4-CDCF1F26BB4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8D8AD70-DBB6-9595-FEB4-C098EECFC103}"/>
              </a:ext>
            </a:extLst>
          </p:cNvPr>
          <p:cNvSpPr>
            <a:spLocks noGrp="1"/>
          </p:cNvSpPr>
          <p:nvPr>
            <p:ph type="sldNum" sz="quarter" idx="5"/>
          </p:nvPr>
        </p:nvSpPr>
        <p:spPr/>
        <p:txBody>
          <a:bodyPr/>
          <a:lstStyle/>
          <a:p>
            <a:fld id="{6FC48057-9267-4CD0-B561-411611CBA57F}" type="slidenum">
              <a:rPr lang="en-GB" smtClean="0"/>
              <a:t>20</a:t>
            </a:fld>
            <a:endParaRPr lang="en-GB"/>
          </a:p>
        </p:txBody>
      </p:sp>
    </p:spTree>
    <p:extLst>
      <p:ext uri="{BB962C8B-B14F-4D97-AF65-F5344CB8AC3E}">
        <p14:creationId xmlns:p14="http://schemas.microsoft.com/office/powerpoint/2010/main" val="605199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C48057-9267-4CD0-B561-411611CBA57F}" type="slidenum">
              <a:rPr lang="en-GB" smtClean="0"/>
              <a:pPr/>
              <a:t>23</a:t>
            </a:fld>
            <a:endParaRPr lang="en-GB" dirty="0"/>
          </a:p>
        </p:txBody>
      </p:sp>
    </p:spTree>
    <p:extLst>
      <p:ext uri="{BB962C8B-B14F-4D97-AF65-F5344CB8AC3E}">
        <p14:creationId xmlns:p14="http://schemas.microsoft.com/office/powerpoint/2010/main" val="34032006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05/06/2026</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05/06/2026</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05/06/2026</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a:t>Click to edit Master title style</a:t>
            </a:r>
            <a:endParaRPr lang="en-GB"/>
          </a:p>
        </p:txBody>
      </p:sp>
    </p:spTree>
    <p:extLst>
      <p:ext uri="{BB962C8B-B14F-4D97-AF65-F5344CB8AC3E}">
        <p14:creationId xmlns:p14="http://schemas.microsoft.com/office/powerpoint/2010/main" val="364418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05/06/2026</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05/06/2026</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05/06/2026</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05/06/2026</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05/06/2026</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05/06/2026</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05/06/2026</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05/06/2026</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05/06/2026</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6.png"/><Relationship Id="rId9"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 background pattern&#10;&#10;Description automatically generated">
            <a:extLst>
              <a:ext uri="{FF2B5EF4-FFF2-40B4-BE49-F238E27FC236}">
                <a16:creationId xmlns:a16="http://schemas.microsoft.com/office/drawing/2014/main" id="{03F90661-536D-04F3-31CF-A0E9799D75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8756" cy="5020243"/>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There was not time to enumerate all of the problems.</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883" y="2124364"/>
            <a:ext cx="3613127" cy="4655265"/>
          </a:xfrm>
          <a:prstGeom prst="rect">
            <a:avLst/>
          </a:prstGeom>
          <a:effectLst>
            <a:outerShdw blurRad="63500" sx="102000" sy="102000" algn="ctr" rotWithShape="0">
              <a:prstClr val="black">
                <a:alpha val="40000"/>
              </a:prstClr>
            </a:outerShdw>
          </a:effectLst>
        </p:spPr>
      </p:pic>
      <p:sp>
        <p:nvSpPr>
          <p:cNvPr id="7" name="TextBox 6">
            <a:extLst>
              <a:ext uri="{FF2B5EF4-FFF2-40B4-BE49-F238E27FC236}">
                <a16:creationId xmlns:a16="http://schemas.microsoft.com/office/drawing/2014/main" id="{780D9B94-CC5E-A838-E713-91EBA08326E2}"/>
              </a:ext>
            </a:extLst>
          </p:cNvPr>
          <p:cNvSpPr txBox="1"/>
          <p:nvPr/>
        </p:nvSpPr>
        <p:spPr>
          <a:xfrm>
            <a:off x="4286682" y="2508527"/>
            <a:ext cx="5730239" cy="1323439"/>
          </a:xfrm>
          <a:prstGeom prst="rect">
            <a:avLst/>
          </a:prstGeom>
          <a:noFill/>
        </p:spPr>
        <p:txBody>
          <a:bodyPr wrap="square" rtlCol="0">
            <a:spAutoFit/>
          </a:bodyPr>
          <a:lstStyle/>
          <a:p>
            <a:pPr algn="ctr"/>
            <a:r>
              <a:rPr lang="en-GB" sz="8000" dirty="0">
                <a:solidFill>
                  <a:schemeClr val="bg1"/>
                </a:solidFill>
              </a:rPr>
              <a:t>e</a:t>
            </a:r>
            <a:r>
              <a:rPr lang="en-GB" sz="8000" u="sng" dirty="0">
                <a:solidFill>
                  <a:srgbClr val="FFFF00"/>
                </a:solidFill>
              </a:rPr>
              <a:t>numer</a:t>
            </a:r>
            <a:r>
              <a:rPr lang="en-GB" sz="8000" u="sng" dirty="0">
                <a:solidFill>
                  <a:schemeClr val="bg1"/>
                </a:solidFill>
              </a:rPr>
              <a:t>ate</a:t>
            </a:r>
            <a:endParaRPr lang="en-GB" sz="8000" dirty="0">
              <a:solidFill>
                <a:schemeClr val="bg1"/>
              </a:solidFill>
            </a:endParaRPr>
          </a:p>
        </p:txBody>
      </p:sp>
      <p:sp>
        <p:nvSpPr>
          <p:cNvPr id="2" name="TextBox 1">
            <a:extLst>
              <a:ext uri="{FF2B5EF4-FFF2-40B4-BE49-F238E27FC236}">
                <a16:creationId xmlns:a16="http://schemas.microsoft.com/office/drawing/2014/main" id="{81FE6B91-1AD1-D84E-C4BB-A607A227D71F}"/>
              </a:ext>
            </a:extLst>
          </p:cNvPr>
          <p:cNvSpPr txBox="1"/>
          <p:nvPr/>
        </p:nvSpPr>
        <p:spPr>
          <a:xfrm>
            <a:off x="4571338" y="3647300"/>
            <a:ext cx="6078189" cy="369332"/>
          </a:xfrm>
          <a:prstGeom prst="rect">
            <a:avLst/>
          </a:prstGeom>
          <a:noFill/>
        </p:spPr>
        <p:txBody>
          <a:bodyPr wrap="square" rtlCol="0">
            <a:spAutoFit/>
          </a:bodyPr>
          <a:lstStyle/>
          <a:p>
            <a:r>
              <a:rPr lang="en-GB" dirty="0">
                <a:solidFill>
                  <a:schemeClr val="bg1"/>
                </a:solidFill>
              </a:rPr>
              <a:t>Enumerate literally means to say a number of  times.</a:t>
            </a:r>
          </a:p>
        </p:txBody>
      </p:sp>
    </p:spTree>
    <p:extLst>
      <p:ext uri="{BB962C8B-B14F-4D97-AF65-F5344CB8AC3E}">
        <p14:creationId xmlns:p14="http://schemas.microsoft.com/office/powerpoint/2010/main" val="1475613315"/>
      </p:ext>
    </p:extLst>
  </p:cSld>
  <p:clrMapOvr>
    <a:masterClrMapping/>
  </p:clrMapOvr>
  <mc:AlternateContent xmlns:mc="http://schemas.openxmlformats.org/markup-compatibility/2006" xmlns:p14="http://schemas.microsoft.com/office/powerpoint/2010/main">
    <mc:Choice Requires="p14">
      <p:transition spd="slow" p14:dur="2000" advTm="5412"/>
    </mc:Choice>
    <mc:Fallback xmlns="">
      <p:transition spd="slow" advTm="5412"/>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7C47B5F-5AC5-0663-3A5E-6DD67D76E5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03132" cy="553907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student was given alphanumeric data.</a:t>
            </a:r>
          </a:p>
        </p:txBody>
      </p:sp>
      <p:sp>
        <p:nvSpPr>
          <p:cNvPr id="7" name="TextBox 6">
            <a:extLst>
              <a:ext uri="{FF2B5EF4-FFF2-40B4-BE49-F238E27FC236}">
                <a16:creationId xmlns:a16="http://schemas.microsoft.com/office/drawing/2014/main" id="{15E72F6A-2460-16A9-50BE-873809DE104D}"/>
              </a:ext>
            </a:extLst>
          </p:cNvPr>
          <p:cNvSpPr txBox="1"/>
          <p:nvPr/>
        </p:nvSpPr>
        <p:spPr>
          <a:xfrm>
            <a:off x="884778" y="2906251"/>
            <a:ext cx="7817790" cy="1323439"/>
          </a:xfrm>
          <a:prstGeom prst="rect">
            <a:avLst/>
          </a:prstGeom>
          <a:noFill/>
        </p:spPr>
        <p:txBody>
          <a:bodyPr wrap="square" rtlCol="0">
            <a:spAutoFit/>
          </a:bodyPr>
          <a:lstStyle/>
          <a:p>
            <a:pPr algn="ctr"/>
            <a:r>
              <a:rPr lang="en-GB" sz="8000" dirty="0">
                <a:solidFill>
                  <a:schemeClr val="bg1"/>
                </a:solidFill>
              </a:rPr>
              <a:t>alpha</a:t>
            </a:r>
            <a:r>
              <a:rPr lang="en-GB" sz="8000" u="sng" dirty="0">
                <a:solidFill>
                  <a:srgbClr val="7030A0"/>
                </a:solidFill>
              </a:rPr>
              <a:t>numer</a:t>
            </a:r>
            <a:r>
              <a:rPr lang="en-GB" sz="8000" dirty="0">
                <a:solidFill>
                  <a:schemeClr val="bg1"/>
                </a:solidFill>
              </a:rPr>
              <a:t>ic</a:t>
            </a:r>
          </a:p>
        </p:txBody>
      </p:sp>
      <p:pic>
        <p:nvPicPr>
          <p:cNvPr id="4" name="Picture 3" descr="A picture containing text, vector graphics&#10;&#10;Description automatically generated">
            <a:extLst>
              <a:ext uri="{FF2B5EF4-FFF2-40B4-BE49-F238E27FC236}">
                <a16:creationId xmlns:a16="http://schemas.microsoft.com/office/drawing/2014/main" id="{2A68541A-0284-3457-5963-DC8A0FCA20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9079" y="2139885"/>
            <a:ext cx="3652921" cy="4718115"/>
          </a:xfrm>
          <a:prstGeom prst="rect">
            <a:avLst/>
          </a:prstGeom>
          <a:effectLst>
            <a:outerShdw blurRad="63500" sx="102000" sy="102000" algn="ctr" rotWithShape="0">
              <a:prstClr val="black">
                <a:alpha val="40000"/>
              </a:prstClr>
            </a:outerShdw>
          </a:effectLst>
        </p:spPr>
      </p:pic>
      <p:sp>
        <p:nvSpPr>
          <p:cNvPr id="6" name="TextBox 5">
            <a:extLst>
              <a:ext uri="{FF2B5EF4-FFF2-40B4-BE49-F238E27FC236}">
                <a16:creationId xmlns:a16="http://schemas.microsoft.com/office/drawing/2014/main" id="{E2102293-2CFE-79CF-A393-FA9BD1C6EC3D}"/>
              </a:ext>
            </a:extLst>
          </p:cNvPr>
          <p:cNvSpPr txBox="1"/>
          <p:nvPr/>
        </p:nvSpPr>
        <p:spPr>
          <a:xfrm>
            <a:off x="1754578" y="4244192"/>
            <a:ext cx="6078189" cy="369332"/>
          </a:xfrm>
          <a:prstGeom prst="rect">
            <a:avLst/>
          </a:prstGeom>
          <a:noFill/>
        </p:spPr>
        <p:txBody>
          <a:bodyPr wrap="square" rtlCol="0">
            <a:spAutoFit/>
          </a:bodyPr>
          <a:lstStyle/>
          <a:p>
            <a:r>
              <a:rPr lang="en-GB" dirty="0">
                <a:solidFill>
                  <a:schemeClr val="bg1"/>
                </a:solidFill>
              </a:rPr>
              <a:t>Alphanumeric literally means </a:t>
            </a:r>
            <a:r>
              <a:rPr lang="en-GB">
                <a:solidFill>
                  <a:schemeClr val="bg1"/>
                </a:solidFill>
              </a:rPr>
              <a:t>both letters and numbers.</a:t>
            </a:r>
            <a:endParaRPr lang="en-GB" dirty="0">
              <a:solidFill>
                <a:schemeClr val="bg1"/>
              </a:solidFill>
            </a:endParaRPr>
          </a:p>
        </p:txBody>
      </p:sp>
    </p:spTree>
    <p:extLst>
      <p:ext uri="{BB962C8B-B14F-4D97-AF65-F5344CB8AC3E}">
        <p14:creationId xmlns:p14="http://schemas.microsoft.com/office/powerpoint/2010/main" val="3796138392"/>
      </p:ext>
    </p:extLst>
  </p:cSld>
  <p:clrMapOvr>
    <a:masterClrMapping/>
  </p:clrMapOvr>
  <mc:AlternateContent xmlns:mc="http://schemas.openxmlformats.org/markup-compatibility/2006" xmlns:p14="http://schemas.microsoft.com/office/powerpoint/2010/main">
    <mc:Choice Requires="p14">
      <p:transition spd="slow" p14:dur="2000" advTm="3780"/>
    </mc:Choice>
    <mc:Fallback xmlns="">
      <p:transition spd="slow" advTm="378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F32FB973-C93C-A2FB-6A82-0D05B02A95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03132" cy="5020243"/>
          </a:xfrm>
          <a:prstGeom prst="roundRect">
            <a:avLst/>
          </a:prstGeom>
          <a:solidFill>
            <a:srgbClr val="FFC00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They celebrated with a magnum of champagne.</a:t>
            </a:r>
          </a:p>
        </p:txBody>
      </p:sp>
      <p:sp>
        <p:nvSpPr>
          <p:cNvPr id="7" name="TextBox 6">
            <a:extLst>
              <a:ext uri="{FF2B5EF4-FFF2-40B4-BE49-F238E27FC236}">
                <a16:creationId xmlns:a16="http://schemas.microsoft.com/office/drawing/2014/main" id="{15E72F6A-2460-16A9-50BE-873809DE104D}"/>
              </a:ext>
            </a:extLst>
          </p:cNvPr>
          <p:cNvSpPr txBox="1"/>
          <p:nvPr/>
        </p:nvSpPr>
        <p:spPr>
          <a:xfrm>
            <a:off x="3034937" y="2466309"/>
            <a:ext cx="6122126" cy="1323439"/>
          </a:xfrm>
          <a:prstGeom prst="rect">
            <a:avLst/>
          </a:prstGeom>
          <a:noFill/>
        </p:spPr>
        <p:txBody>
          <a:bodyPr wrap="square" rtlCol="0">
            <a:spAutoFit/>
          </a:bodyPr>
          <a:lstStyle/>
          <a:p>
            <a:pPr algn="ctr"/>
            <a:r>
              <a:rPr lang="en-GB" sz="8000" dirty="0">
                <a:solidFill>
                  <a:schemeClr val="bg1"/>
                </a:solidFill>
              </a:rPr>
              <a:t>mag</a:t>
            </a:r>
            <a:r>
              <a:rPr lang="en-GB" sz="8000" u="sng" dirty="0">
                <a:solidFill>
                  <a:srgbClr val="7030A0"/>
                </a:solidFill>
              </a:rPr>
              <a:t>num</a:t>
            </a:r>
            <a:endParaRPr lang="en-GB" sz="8000" dirty="0">
              <a:solidFill>
                <a:schemeClr val="bg1"/>
              </a:solidFill>
            </a:endParaRPr>
          </a:p>
        </p:txBody>
      </p:sp>
      <p:pic>
        <p:nvPicPr>
          <p:cNvPr id="4" name="Picture 3" descr="Icon&#10;&#10;Description automatically generated">
            <a:extLst>
              <a:ext uri="{FF2B5EF4-FFF2-40B4-BE49-F238E27FC236}">
                <a16:creationId xmlns:a16="http://schemas.microsoft.com/office/drawing/2014/main" id="{CD83A7E3-7B73-E81A-7FE5-0965A6E65A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7077" y="2364509"/>
            <a:ext cx="2475226" cy="4175831"/>
          </a:xfrm>
          <a:prstGeom prst="rect">
            <a:avLst/>
          </a:prstGeom>
          <a:effectLst>
            <a:outerShdw blurRad="63500" sx="102000" sy="102000" algn="ctr" rotWithShape="0">
              <a:prstClr val="black">
                <a:alpha val="40000"/>
              </a:prstClr>
            </a:outerShdw>
          </a:effectLst>
        </p:spPr>
      </p:pic>
      <p:sp>
        <p:nvSpPr>
          <p:cNvPr id="2" name="TextBox 1">
            <a:extLst>
              <a:ext uri="{FF2B5EF4-FFF2-40B4-BE49-F238E27FC236}">
                <a16:creationId xmlns:a16="http://schemas.microsoft.com/office/drawing/2014/main" id="{AC706A22-59EE-CEF5-FBC9-7E0CC9D2C158}"/>
              </a:ext>
            </a:extLst>
          </p:cNvPr>
          <p:cNvSpPr txBox="1"/>
          <p:nvPr/>
        </p:nvSpPr>
        <p:spPr>
          <a:xfrm>
            <a:off x="4143375" y="3705225"/>
            <a:ext cx="4324350" cy="646331"/>
          </a:xfrm>
          <a:prstGeom prst="rect">
            <a:avLst/>
          </a:prstGeom>
          <a:noFill/>
        </p:spPr>
        <p:txBody>
          <a:bodyPr wrap="square" rtlCol="0">
            <a:spAutoFit/>
          </a:bodyPr>
          <a:lstStyle/>
          <a:p>
            <a:r>
              <a:rPr lang="en-GB" dirty="0">
                <a:solidFill>
                  <a:schemeClr val="bg1"/>
                </a:solidFill>
              </a:rPr>
              <a:t>Mag means great so magnum literally means great number.</a:t>
            </a:r>
          </a:p>
        </p:txBody>
      </p:sp>
    </p:spTree>
    <p:extLst>
      <p:ext uri="{BB962C8B-B14F-4D97-AF65-F5344CB8AC3E}">
        <p14:creationId xmlns:p14="http://schemas.microsoft.com/office/powerpoint/2010/main" val="4016505066"/>
      </p:ext>
    </p:extLst>
  </p:cSld>
  <p:clrMapOvr>
    <a:masterClrMapping/>
  </p:clrMapOvr>
  <mc:AlternateContent xmlns:mc="http://schemas.openxmlformats.org/markup-compatibility/2006" xmlns:p14="http://schemas.microsoft.com/office/powerpoint/2010/main">
    <mc:Choice Requires="p14">
      <p:transition spd="slow" p14:dur="2000" advTm="4104"/>
    </mc:Choice>
    <mc:Fallback xmlns="">
      <p:transition spd="slow" advTm="4104"/>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iagram&#10;&#10;Description automatically generated">
            <a:extLst>
              <a:ext uri="{FF2B5EF4-FFF2-40B4-BE49-F238E27FC236}">
                <a16:creationId xmlns:a16="http://schemas.microsoft.com/office/drawing/2014/main" id="{E48D5DC5-CFB0-BDEE-93A8-BDA946CFFC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44" y="0"/>
            <a:ext cx="12235543" cy="6879054"/>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1340655" y="355845"/>
            <a:ext cx="9650027" cy="2408741"/>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a:t>
            </a:r>
          </a:p>
          <a:p>
            <a:pPr algn="ctr"/>
            <a:r>
              <a:rPr lang="en-GB" dirty="0">
                <a:solidFill>
                  <a:schemeClr val="bg1"/>
                </a:solidFill>
                <a:latin typeface="Andika"/>
                <a:ea typeface="Andika"/>
                <a:cs typeface="Andika"/>
              </a:rPr>
              <a:t>with the base </a:t>
            </a:r>
            <a:r>
              <a:rPr lang="en-GB" u="sng" dirty="0">
                <a:solidFill>
                  <a:schemeClr val="bg1"/>
                </a:solidFill>
                <a:latin typeface="Andika"/>
                <a:ea typeface="Andika"/>
                <a:cs typeface="Andika"/>
              </a:rPr>
              <a:t>metre</a:t>
            </a:r>
            <a:r>
              <a:rPr lang="en-GB" dirty="0">
                <a:solidFill>
                  <a:schemeClr val="bg1"/>
                </a:solidFill>
                <a:latin typeface="Andika"/>
                <a:ea typeface="Andika"/>
                <a:cs typeface="Andika"/>
              </a:rPr>
              <a:t> or </a:t>
            </a:r>
            <a:r>
              <a:rPr lang="en-GB" u="sng" dirty="0">
                <a:solidFill>
                  <a:schemeClr val="bg1"/>
                </a:solidFill>
                <a:latin typeface="Andika"/>
                <a:ea typeface="Andika"/>
                <a:cs typeface="Andika"/>
              </a:rPr>
              <a:t>meter</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426718" y="2971808"/>
            <a:ext cx="11469189"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centimetre   thermometer   kilometre</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1132114" y="4106334"/>
            <a:ext cx="10058399"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a:t>
            </a:r>
            <a:r>
              <a:rPr lang="en-GB">
                <a:solidFill>
                  <a:schemeClr val="bg1"/>
                </a:solidFill>
                <a:latin typeface="Andika"/>
                <a:ea typeface="Andika"/>
                <a:cs typeface="Andika"/>
              </a:rPr>
              <a:t>the </a:t>
            </a:r>
            <a:r>
              <a:rPr lang="en-GB" u="sng">
                <a:solidFill>
                  <a:schemeClr val="bg1"/>
                </a:solidFill>
                <a:latin typeface="Andika"/>
                <a:ea typeface="Andika"/>
                <a:cs typeface="Andika"/>
              </a:rPr>
              <a:t>metre/meter</a:t>
            </a:r>
            <a:r>
              <a:rPr lang="en-GB">
                <a:solidFill>
                  <a:schemeClr val="bg1"/>
                </a:solidFill>
                <a:latin typeface="Andika"/>
                <a:ea typeface="Andika"/>
                <a:cs typeface="Andika"/>
              </a:rPr>
              <a:t> </a:t>
            </a:r>
            <a:r>
              <a:rPr lang="en-GB" dirty="0">
                <a:solidFill>
                  <a:schemeClr val="bg1"/>
                </a:solidFill>
                <a:latin typeface="Andika"/>
                <a:ea typeface="Andika"/>
                <a:cs typeface="Andika"/>
              </a:rPr>
              <a:t>means?</a:t>
            </a:r>
          </a:p>
        </p:txBody>
      </p:sp>
      <p:sp>
        <p:nvSpPr>
          <p:cNvPr id="8" name="Title 1">
            <a:extLst>
              <a:ext uri="{FF2B5EF4-FFF2-40B4-BE49-F238E27FC236}">
                <a16:creationId xmlns:a16="http://schemas.microsoft.com/office/drawing/2014/main" id="{13F57ECA-BA0E-2D11-DF59-E9A1CDD94D82}"/>
              </a:ext>
            </a:extLst>
          </p:cNvPr>
          <p:cNvSpPr txBox="1">
            <a:spLocks/>
          </p:cNvSpPr>
          <p:nvPr/>
        </p:nvSpPr>
        <p:spPr>
          <a:xfrm>
            <a:off x="461554" y="5369730"/>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chemeClr val="bg1"/>
                </a:solidFill>
                <a:latin typeface="Andika"/>
                <a:ea typeface="Andika"/>
                <a:cs typeface="Andika"/>
              </a:rPr>
              <a:t>Metre/meter</a:t>
            </a:r>
            <a:r>
              <a:rPr lang="en-GB" dirty="0">
                <a:solidFill>
                  <a:schemeClr val="bg1"/>
                </a:solidFill>
                <a:latin typeface="Andika"/>
                <a:ea typeface="Andika"/>
                <a:cs typeface="Andika"/>
              </a:rPr>
              <a:t> both mean measure!</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5596552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94DB09-2E8D-110F-DEC7-50570363820E}"/>
            </a:ext>
          </a:extLst>
        </p:cNvPr>
        <p:cNvGrpSpPr/>
        <p:nvPr/>
      </p:nvGrpSpPr>
      <p:grpSpPr>
        <a:xfrm>
          <a:off x="0" y="0"/>
          <a:ext cx="0" cy="0"/>
          <a:chOff x="0" y="0"/>
          <a:chExt cx="0" cy="0"/>
        </a:xfrm>
      </p:grpSpPr>
      <p:pic>
        <p:nvPicPr>
          <p:cNvPr id="1026" name="Picture 2" descr="flag of Greece | Britannica">
            <a:extLst>
              <a:ext uri="{FF2B5EF4-FFF2-40B4-BE49-F238E27FC236}">
                <a16:creationId xmlns:a16="http://schemas.microsoft.com/office/drawing/2014/main" id="{C8824CE4-DA45-E018-1EFE-F1745C72F3D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96389" y="-278817"/>
            <a:ext cx="12688389" cy="7126936"/>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DC752B9-E286-DC9F-2DAF-9E86DCDDF0B8}"/>
              </a:ext>
            </a:extLst>
          </p:cNvPr>
          <p:cNvSpPr>
            <a:spLocks noGrp="1"/>
          </p:cNvSpPr>
          <p:nvPr>
            <p:ph idx="1"/>
          </p:nvPr>
        </p:nvSpPr>
        <p:spPr>
          <a:xfrm>
            <a:off x="600891" y="480768"/>
            <a:ext cx="11338560" cy="5806910"/>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pic>
        <p:nvPicPr>
          <p:cNvPr id="6" name="Picture 5" descr="The Parthenon">
            <a:extLst>
              <a:ext uri="{FF2B5EF4-FFF2-40B4-BE49-F238E27FC236}">
                <a16:creationId xmlns:a16="http://schemas.microsoft.com/office/drawing/2014/main" id="{CB3BF71F-8124-7F94-56AD-C9FF7898589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0891" y="480768"/>
            <a:ext cx="2429467" cy="3239289"/>
          </a:xfrm>
          <a:prstGeom prst="rect">
            <a:avLst/>
          </a:prstGeom>
        </p:spPr>
      </p:pic>
      <p:sp>
        <p:nvSpPr>
          <p:cNvPr id="7" name="TextBox 6">
            <a:extLst>
              <a:ext uri="{FF2B5EF4-FFF2-40B4-BE49-F238E27FC236}">
                <a16:creationId xmlns:a16="http://schemas.microsoft.com/office/drawing/2014/main" id="{A60E3305-DF08-19BB-E980-4709049984F7}"/>
              </a:ext>
            </a:extLst>
          </p:cNvPr>
          <p:cNvSpPr txBox="1"/>
          <p:nvPr/>
        </p:nvSpPr>
        <p:spPr>
          <a:xfrm>
            <a:off x="1298084" y="3694191"/>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Parthenon</a:t>
            </a:r>
          </a:p>
        </p:txBody>
      </p:sp>
      <p:sp>
        <p:nvSpPr>
          <p:cNvPr id="4" name="TextBox 3">
            <a:extLst>
              <a:ext uri="{FF2B5EF4-FFF2-40B4-BE49-F238E27FC236}">
                <a16:creationId xmlns:a16="http://schemas.microsoft.com/office/drawing/2014/main" id="{7002EFD2-2EA0-89B3-A8A1-174A0F8176D4}"/>
              </a:ext>
            </a:extLst>
          </p:cNvPr>
          <p:cNvSpPr txBox="1"/>
          <p:nvPr/>
        </p:nvSpPr>
        <p:spPr>
          <a:xfrm>
            <a:off x="3192850" y="772131"/>
            <a:ext cx="8398259" cy="3539430"/>
          </a:xfrm>
          <a:prstGeom prst="rect">
            <a:avLst/>
          </a:prstGeom>
          <a:noFill/>
        </p:spPr>
        <p:txBody>
          <a:bodyPr wrap="square" rtlCol="0" anchor="ctr">
            <a:spAutoFit/>
          </a:bodyPr>
          <a:lstStyle/>
          <a:p>
            <a:r>
              <a:rPr lang="en-GB" sz="2800" dirty="0">
                <a:solidFill>
                  <a:schemeClr val="bg1"/>
                </a:solidFill>
                <a:latin typeface="Andika" panose="02000000000000000000" pitchFamily="2" charset="0"/>
              </a:rPr>
              <a:t>“</a:t>
            </a:r>
            <a:r>
              <a:rPr lang="en-GB" sz="2800" dirty="0" err="1">
                <a:solidFill>
                  <a:schemeClr val="bg1"/>
                </a:solidFill>
                <a:latin typeface="Andika" panose="02000000000000000000" pitchFamily="2" charset="0"/>
              </a:rPr>
              <a:t>Métron</a:t>
            </a:r>
            <a:r>
              <a:rPr lang="en-GB" sz="2800" dirty="0">
                <a:solidFill>
                  <a:schemeClr val="bg1"/>
                </a:solidFill>
                <a:latin typeface="Andika" panose="02000000000000000000" pitchFamily="2" charset="0"/>
              </a:rPr>
              <a:t>” means measure in Ancient Greek . </a:t>
            </a:r>
          </a:p>
          <a:p>
            <a:endParaRPr lang="en-GB" sz="2800" dirty="0">
              <a:solidFill>
                <a:schemeClr val="bg1"/>
              </a:solidFill>
              <a:latin typeface="Andika" panose="02000000000000000000" pitchFamily="2" charset="0"/>
            </a:endParaRPr>
          </a:p>
          <a:p>
            <a:r>
              <a:rPr lang="en-GB" sz="2800" dirty="0">
                <a:solidFill>
                  <a:schemeClr val="bg1"/>
                </a:solidFill>
                <a:latin typeface="Andika" panose="02000000000000000000" pitchFamily="2" charset="0"/>
              </a:rPr>
              <a:t>Both morphemes “metre” and “meter” came from this word. It can be confusing!</a:t>
            </a:r>
          </a:p>
          <a:p>
            <a:endParaRPr lang="en-GB" sz="2800" dirty="0">
              <a:solidFill>
                <a:schemeClr val="bg1"/>
              </a:solidFill>
              <a:latin typeface="Andika" panose="02000000000000000000" pitchFamily="2" charset="0"/>
            </a:endParaRPr>
          </a:p>
          <a:p>
            <a:r>
              <a:rPr lang="en-GB" sz="2800" dirty="0">
                <a:solidFill>
                  <a:schemeClr val="bg1"/>
                </a:solidFill>
                <a:latin typeface="Andika" panose="02000000000000000000" pitchFamily="2" charset="0"/>
              </a:rPr>
              <a:t>A simple guide is:</a:t>
            </a:r>
          </a:p>
          <a:p>
            <a:endParaRPr lang="en-GB" sz="2800" dirty="0">
              <a:solidFill>
                <a:schemeClr val="bg1"/>
              </a:solidFill>
              <a:latin typeface="Andika" panose="02000000000000000000" pitchFamily="2" charset="0"/>
            </a:endParaRPr>
          </a:p>
          <a:p>
            <a:endParaRPr lang="en-GB" sz="2800" dirty="0">
              <a:solidFill>
                <a:schemeClr val="bg1"/>
              </a:solidFill>
              <a:latin typeface="Andika" panose="02000000000000000000" pitchFamily="2" charset="0"/>
            </a:endParaRPr>
          </a:p>
        </p:txBody>
      </p:sp>
      <p:pic>
        <p:nvPicPr>
          <p:cNvPr id="8" name="Picture 7" descr="A close-up of a toy&#10;&#10;Description automatically generated with medium confidence">
            <a:extLst>
              <a:ext uri="{FF2B5EF4-FFF2-40B4-BE49-F238E27FC236}">
                <a16:creationId xmlns:a16="http://schemas.microsoft.com/office/drawing/2014/main" id="{29BA424E-52AA-F40A-9047-560E130620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597" y="4103421"/>
            <a:ext cx="2865254" cy="2501856"/>
          </a:xfrm>
          <a:prstGeom prst="rect">
            <a:avLst/>
          </a:prstGeom>
        </p:spPr>
      </p:pic>
      <p:graphicFrame>
        <p:nvGraphicFramePr>
          <p:cNvPr id="2" name="Table 1">
            <a:extLst>
              <a:ext uri="{FF2B5EF4-FFF2-40B4-BE49-F238E27FC236}">
                <a16:creationId xmlns:a16="http://schemas.microsoft.com/office/drawing/2014/main" id="{9E51E7F6-078A-FB14-46F6-AE0A4678E445}"/>
              </a:ext>
            </a:extLst>
          </p:cNvPr>
          <p:cNvGraphicFramePr>
            <a:graphicFrameLocks noGrp="1"/>
          </p:cNvGraphicFramePr>
          <p:nvPr>
            <p:extLst>
              <p:ext uri="{D42A27DB-BD31-4B8C-83A1-F6EECF244321}">
                <p14:modId xmlns:p14="http://schemas.microsoft.com/office/powerpoint/2010/main" val="2506538522"/>
              </p:ext>
            </p:extLst>
          </p:nvPr>
        </p:nvGraphicFramePr>
        <p:xfrm>
          <a:off x="3260234" y="3540222"/>
          <a:ext cx="8127999" cy="2103120"/>
        </p:xfrm>
        <a:graphic>
          <a:graphicData uri="http://schemas.openxmlformats.org/drawingml/2006/table">
            <a:tbl>
              <a:tblPr firstRow="1" bandRow="1">
                <a:tableStyleId>{5C22544A-7EE6-4342-B048-85BDC9FD1C3A}</a:tableStyleId>
              </a:tblPr>
              <a:tblGrid>
                <a:gridCol w="1787472">
                  <a:extLst>
                    <a:ext uri="{9D8B030D-6E8A-4147-A177-3AD203B41FA5}">
                      <a16:colId xmlns:a16="http://schemas.microsoft.com/office/drawing/2014/main" val="713318643"/>
                    </a:ext>
                  </a:extLst>
                </a:gridCol>
                <a:gridCol w="2755900">
                  <a:extLst>
                    <a:ext uri="{9D8B030D-6E8A-4147-A177-3AD203B41FA5}">
                      <a16:colId xmlns:a16="http://schemas.microsoft.com/office/drawing/2014/main" val="573921503"/>
                    </a:ext>
                  </a:extLst>
                </a:gridCol>
                <a:gridCol w="3584627">
                  <a:extLst>
                    <a:ext uri="{9D8B030D-6E8A-4147-A177-3AD203B41FA5}">
                      <a16:colId xmlns:a16="http://schemas.microsoft.com/office/drawing/2014/main" val="2355007669"/>
                    </a:ext>
                  </a:extLst>
                </a:gridCol>
              </a:tblGrid>
              <a:tr h="370840">
                <a:tc>
                  <a:txBody>
                    <a:bodyPr/>
                    <a:lstStyle/>
                    <a:p>
                      <a:pPr>
                        <a:buNone/>
                      </a:pPr>
                      <a:r>
                        <a:rPr lang="en-GB" sz="2400" dirty="0">
                          <a:effectLst/>
                        </a:rPr>
                        <a:t>Word</a:t>
                      </a:r>
                    </a:p>
                  </a:txBody>
                  <a:tcPr anchor="ctr"/>
                </a:tc>
                <a:tc>
                  <a:txBody>
                    <a:bodyPr/>
                    <a:lstStyle/>
                    <a:p>
                      <a:pPr>
                        <a:buNone/>
                      </a:pPr>
                      <a:r>
                        <a:rPr lang="en-GB" sz="2400" dirty="0">
                          <a:effectLst/>
                        </a:rPr>
                        <a:t>Meaning</a:t>
                      </a:r>
                    </a:p>
                  </a:txBody>
                  <a:tcPr anchor="ctr"/>
                </a:tc>
                <a:tc>
                  <a:txBody>
                    <a:bodyPr/>
                    <a:lstStyle/>
                    <a:p>
                      <a:r>
                        <a:rPr lang="en-GB" sz="2400" dirty="0"/>
                        <a:t>Examples</a:t>
                      </a:r>
                      <a:endParaRPr lang="en-GB" dirty="0"/>
                    </a:p>
                  </a:txBody>
                  <a:tcPr anchor="ctr"/>
                </a:tc>
                <a:extLst>
                  <a:ext uri="{0D108BD9-81ED-4DB2-BD59-A6C34878D82A}">
                    <a16:rowId xmlns:a16="http://schemas.microsoft.com/office/drawing/2014/main" val="2468687776"/>
                  </a:ext>
                </a:extLst>
              </a:tr>
              <a:tr h="370840">
                <a:tc>
                  <a:txBody>
                    <a:bodyPr/>
                    <a:lstStyle/>
                    <a:p>
                      <a:pPr>
                        <a:buNone/>
                      </a:pPr>
                      <a:r>
                        <a:rPr lang="en-GB" sz="2400" b="1" dirty="0">
                          <a:effectLst/>
                        </a:rPr>
                        <a:t>met</a:t>
                      </a:r>
                      <a:r>
                        <a:rPr lang="en-GB" sz="2400" b="1" u="sng" dirty="0">
                          <a:effectLst/>
                        </a:rPr>
                        <a:t>re</a:t>
                      </a:r>
                      <a:endParaRPr lang="en-GB" sz="2400" u="sng" dirty="0">
                        <a:effectLst/>
                      </a:endParaRPr>
                    </a:p>
                  </a:txBody>
                  <a:tcPr anchor="ctr"/>
                </a:tc>
                <a:tc>
                  <a:txBody>
                    <a:bodyPr/>
                    <a:lstStyle/>
                    <a:p>
                      <a:pPr>
                        <a:buNone/>
                      </a:pPr>
                      <a:r>
                        <a:rPr lang="en-GB" sz="2400" dirty="0">
                          <a:effectLst/>
                        </a:rPr>
                        <a:t>the length itself</a:t>
                      </a:r>
                    </a:p>
                  </a:txBody>
                  <a:tcPr anchor="ctr"/>
                </a:tc>
                <a:tc>
                  <a:txBody>
                    <a:bodyPr/>
                    <a:lstStyle/>
                    <a:p>
                      <a:r>
                        <a:rPr lang="en-GB" sz="2400" kern="1200" dirty="0">
                          <a:solidFill>
                            <a:schemeClr val="dk1"/>
                          </a:solidFill>
                          <a:effectLst/>
                          <a:latin typeface="+mn-lt"/>
                          <a:ea typeface="+mn-ea"/>
                          <a:cs typeface="+mn-cs"/>
                        </a:rPr>
                        <a:t>millimetre, centimetre, kilometre</a:t>
                      </a:r>
                    </a:p>
                  </a:txBody>
                  <a:tcPr anchor="ctr"/>
                </a:tc>
                <a:extLst>
                  <a:ext uri="{0D108BD9-81ED-4DB2-BD59-A6C34878D82A}">
                    <a16:rowId xmlns:a16="http://schemas.microsoft.com/office/drawing/2014/main" val="3736356742"/>
                  </a:ext>
                </a:extLst>
              </a:tr>
              <a:tr h="370840">
                <a:tc>
                  <a:txBody>
                    <a:bodyPr/>
                    <a:lstStyle/>
                    <a:p>
                      <a:pPr>
                        <a:buNone/>
                      </a:pPr>
                      <a:r>
                        <a:rPr lang="en-GB" sz="2400" b="1" dirty="0">
                          <a:effectLst/>
                        </a:rPr>
                        <a:t>met</a:t>
                      </a:r>
                      <a:r>
                        <a:rPr lang="en-GB" sz="2400" b="1" u="sng" dirty="0">
                          <a:effectLst/>
                        </a:rPr>
                        <a:t>er</a:t>
                      </a:r>
                      <a:endParaRPr lang="en-GB" sz="2400" u="sng" dirty="0">
                        <a:effectLst/>
                      </a:endParaRPr>
                    </a:p>
                  </a:txBody>
                  <a:tcPr anchor="ctr"/>
                </a:tc>
                <a:tc>
                  <a:txBody>
                    <a:bodyPr/>
                    <a:lstStyle/>
                    <a:p>
                      <a:pPr>
                        <a:buNone/>
                      </a:pPr>
                      <a:r>
                        <a:rPr lang="en-GB" sz="2400" dirty="0">
                          <a:effectLst/>
                        </a:rPr>
                        <a:t>a machine that measures</a:t>
                      </a:r>
                    </a:p>
                  </a:txBody>
                  <a:tcPr anchor="ctr"/>
                </a:tc>
                <a:tc>
                  <a:txBody>
                    <a:bodyPr/>
                    <a:lstStyle/>
                    <a:p>
                      <a:r>
                        <a:rPr lang="en-GB" sz="2400" kern="1200" dirty="0">
                          <a:solidFill>
                            <a:schemeClr val="dk1"/>
                          </a:solidFill>
                          <a:effectLst/>
                          <a:latin typeface="+mn-lt"/>
                          <a:ea typeface="+mn-ea"/>
                          <a:cs typeface="+mn-cs"/>
                        </a:rPr>
                        <a:t>thermometer, altimeter, speedometer</a:t>
                      </a:r>
                    </a:p>
                  </a:txBody>
                  <a:tcPr anchor="ctr"/>
                </a:tc>
                <a:extLst>
                  <a:ext uri="{0D108BD9-81ED-4DB2-BD59-A6C34878D82A}">
                    <a16:rowId xmlns:a16="http://schemas.microsoft.com/office/drawing/2014/main" val="3872539871"/>
                  </a:ext>
                </a:extLst>
              </a:tr>
            </a:tbl>
          </a:graphicData>
        </a:graphic>
      </p:graphicFrame>
    </p:spTree>
    <p:extLst>
      <p:ext uri="{BB962C8B-B14F-4D97-AF65-F5344CB8AC3E}">
        <p14:creationId xmlns:p14="http://schemas.microsoft.com/office/powerpoint/2010/main" val="626984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500"/>
                                        <p:tgtEl>
                                          <p:spTgt spid="4">
                                            <p:txEl>
                                              <p:pRg st="4" end="4"/>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7EFA6-6692-F31A-202B-AB88C3CCDF1B}"/>
            </a:ext>
          </a:extLst>
        </p:cNvPr>
        <p:cNvGrpSpPr/>
        <p:nvPr/>
      </p:nvGrpSpPr>
      <p:grpSpPr>
        <a:xfrm>
          <a:off x="0" y="0"/>
          <a:ext cx="0" cy="0"/>
          <a:chOff x="0" y="0"/>
          <a:chExt cx="0" cy="0"/>
        </a:xfrm>
      </p:grpSpPr>
      <p:pic>
        <p:nvPicPr>
          <p:cNvPr id="1026" name="Picture 2" descr="flag of Greece | Britannica">
            <a:extLst>
              <a:ext uri="{FF2B5EF4-FFF2-40B4-BE49-F238E27FC236}">
                <a16:creationId xmlns:a16="http://schemas.microsoft.com/office/drawing/2014/main" id="{F7C827D0-B10A-52BA-1833-33FCEFC0027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278818"/>
            <a:ext cx="12192000" cy="7136817"/>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8CA6DD84-903B-5F3E-9A82-54E1FC51F57C}"/>
              </a:ext>
            </a:extLst>
          </p:cNvPr>
          <p:cNvSpPr>
            <a:spLocks noGrp="1"/>
          </p:cNvSpPr>
          <p:nvPr>
            <p:ph idx="1"/>
          </p:nvPr>
        </p:nvSpPr>
        <p:spPr>
          <a:xfrm>
            <a:off x="600891" y="480768"/>
            <a:ext cx="11338560" cy="5806910"/>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pic>
        <p:nvPicPr>
          <p:cNvPr id="6" name="Picture 5" descr="The Parthenon">
            <a:extLst>
              <a:ext uri="{FF2B5EF4-FFF2-40B4-BE49-F238E27FC236}">
                <a16:creationId xmlns:a16="http://schemas.microsoft.com/office/drawing/2014/main" id="{8C4FD3FF-DAFD-22FF-9968-4C476DCE0B2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0891" y="480768"/>
            <a:ext cx="2429467" cy="3239289"/>
          </a:xfrm>
          <a:prstGeom prst="rect">
            <a:avLst/>
          </a:prstGeom>
        </p:spPr>
      </p:pic>
      <p:sp>
        <p:nvSpPr>
          <p:cNvPr id="7" name="TextBox 6">
            <a:extLst>
              <a:ext uri="{FF2B5EF4-FFF2-40B4-BE49-F238E27FC236}">
                <a16:creationId xmlns:a16="http://schemas.microsoft.com/office/drawing/2014/main" id="{87709DB0-D3A5-6F72-3A50-9FC989D0BE09}"/>
              </a:ext>
            </a:extLst>
          </p:cNvPr>
          <p:cNvSpPr txBox="1"/>
          <p:nvPr/>
        </p:nvSpPr>
        <p:spPr>
          <a:xfrm>
            <a:off x="1298084" y="3694191"/>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Parthenon</a:t>
            </a:r>
          </a:p>
        </p:txBody>
      </p:sp>
      <p:sp>
        <p:nvSpPr>
          <p:cNvPr id="4" name="TextBox 3">
            <a:extLst>
              <a:ext uri="{FF2B5EF4-FFF2-40B4-BE49-F238E27FC236}">
                <a16:creationId xmlns:a16="http://schemas.microsoft.com/office/drawing/2014/main" id="{EA0425F0-456C-B0F2-9A7C-B5145457E243}"/>
              </a:ext>
            </a:extLst>
          </p:cNvPr>
          <p:cNvSpPr txBox="1"/>
          <p:nvPr/>
        </p:nvSpPr>
        <p:spPr>
          <a:xfrm>
            <a:off x="3192850" y="582068"/>
            <a:ext cx="8398259" cy="5693866"/>
          </a:xfrm>
          <a:prstGeom prst="rect">
            <a:avLst/>
          </a:prstGeom>
          <a:noFill/>
        </p:spPr>
        <p:txBody>
          <a:bodyPr wrap="square" rtlCol="0" anchor="ctr">
            <a:spAutoFit/>
          </a:bodyPr>
          <a:lstStyle/>
          <a:p>
            <a:r>
              <a:rPr lang="en-GB" sz="2800" b="1" u="sng" dirty="0">
                <a:solidFill>
                  <a:schemeClr val="bg1"/>
                </a:solidFill>
                <a:latin typeface="Andika" panose="02000000000000000000" pitchFamily="2" charset="0"/>
              </a:rPr>
              <a:t>American Spelling is Different to UK Spelling</a:t>
            </a:r>
          </a:p>
          <a:p>
            <a:endParaRPr lang="en-GB" sz="2800" dirty="0">
              <a:solidFill>
                <a:schemeClr val="bg1"/>
              </a:solidFill>
              <a:latin typeface="Andika" panose="02000000000000000000" pitchFamily="2" charset="0"/>
            </a:endParaRPr>
          </a:p>
          <a:p>
            <a:r>
              <a:rPr lang="en-GB" sz="2800" dirty="0">
                <a:solidFill>
                  <a:schemeClr val="bg1"/>
                </a:solidFill>
                <a:latin typeface="Andika" panose="02000000000000000000" pitchFamily="2" charset="0"/>
              </a:rPr>
              <a:t>In the 1800s, American English tried to:</a:t>
            </a:r>
          </a:p>
          <a:p>
            <a:pPr marL="457200" indent="-457200">
              <a:buFont typeface="Arial" panose="020B0604020202020204" pitchFamily="34" charset="0"/>
              <a:buChar char="•"/>
            </a:pPr>
            <a:r>
              <a:rPr lang="en-GB" sz="2800" dirty="0">
                <a:solidFill>
                  <a:schemeClr val="bg1"/>
                </a:solidFill>
                <a:latin typeface="Andika" panose="02000000000000000000" pitchFamily="2" charset="0"/>
              </a:rPr>
              <a:t>simplify spelling</a:t>
            </a:r>
          </a:p>
          <a:p>
            <a:pPr marL="457200" indent="-457200">
              <a:buFont typeface="Arial" panose="020B0604020202020204" pitchFamily="34" charset="0"/>
              <a:buChar char="•"/>
            </a:pPr>
            <a:r>
              <a:rPr lang="en-GB" sz="2800" dirty="0">
                <a:solidFill>
                  <a:schemeClr val="bg1"/>
                </a:solidFill>
                <a:latin typeface="Andika" panose="02000000000000000000" pitchFamily="2" charset="0"/>
              </a:rPr>
              <a:t>match pronunciation</a:t>
            </a:r>
          </a:p>
          <a:p>
            <a:endParaRPr lang="en-GB" sz="2800" dirty="0">
              <a:solidFill>
                <a:schemeClr val="bg1"/>
              </a:solidFill>
              <a:latin typeface="Andika" panose="02000000000000000000" pitchFamily="2" charset="0"/>
            </a:endParaRPr>
          </a:p>
          <a:p>
            <a:r>
              <a:rPr lang="en-GB" sz="2800" dirty="0">
                <a:solidFill>
                  <a:schemeClr val="bg1"/>
                </a:solidFill>
                <a:latin typeface="Andika" panose="02000000000000000000" pitchFamily="2" charset="0"/>
              </a:rPr>
              <a:t>So:</a:t>
            </a:r>
          </a:p>
          <a:p>
            <a:pPr marL="457200" indent="-457200">
              <a:buFont typeface="Arial" panose="020B0604020202020204" pitchFamily="34" charset="0"/>
              <a:buChar char="•"/>
            </a:pPr>
            <a:r>
              <a:rPr lang="en-GB" sz="2800" dirty="0">
                <a:solidFill>
                  <a:schemeClr val="bg1"/>
                </a:solidFill>
                <a:latin typeface="Andika" panose="02000000000000000000" pitchFamily="2" charset="0"/>
              </a:rPr>
              <a:t>metre → meter</a:t>
            </a:r>
          </a:p>
          <a:p>
            <a:pPr marL="457200" indent="-457200">
              <a:buFont typeface="Arial" panose="020B0604020202020204" pitchFamily="34" charset="0"/>
              <a:buChar char="•"/>
            </a:pPr>
            <a:r>
              <a:rPr lang="en-GB" sz="2800" dirty="0">
                <a:solidFill>
                  <a:schemeClr val="bg1"/>
                </a:solidFill>
                <a:latin typeface="Andika" panose="02000000000000000000" pitchFamily="2" charset="0"/>
              </a:rPr>
              <a:t>centre → </a:t>
            </a:r>
            <a:r>
              <a:rPr lang="en-GB" sz="2800" dirty="0" err="1">
                <a:solidFill>
                  <a:schemeClr val="bg1"/>
                </a:solidFill>
                <a:latin typeface="Andika" panose="02000000000000000000" pitchFamily="2" charset="0"/>
              </a:rPr>
              <a:t>center</a:t>
            </a:r>
            <a:endParaRPr lang="en-GB" sz="2800" dirty="0">
              <a:solidFill>
                <a:schemeClr val="bg1"/>
              </a:solidFill>
              <a:latin typeface="Andika" panose="02000000000000000000" pitchFamily="2" charset="0"/>
            </a:endParaRPr>
          </a:p>
          <a:p>
            <a:pPr marL="457200" indent="-457200">
              <a:buFont typeface="Arial" panose="020B0604020202020204" pitchFamily="34" charset="0"/>
              <a:buChar char="•"/>
            </a:pPr>
            <a:r>
              <a:rPr lang="en-GB" sz="2800" dirty="0">
                <a:solidFill>
                  <a:schemeClr val="bg1"/>
                </a:solidFill>
                <a:latin typeface="Andika" panose="02000000000000000000" pitchFamily="2" charset="0"/>
              </a:rPr>
              <a:t>colour → </a:t>
            </a:r>
            <a:r>
              <a:rPr lang="en-GB" sz="2800" dirty="0" err="1">
                <a:solidFill>
                  <a:schemeClr val="bg1"/>
                </a:solidFill>
                <a:latin typeface="Andika" panose="02000000000000000000" pitchFamily="2" charset="0"/>
              </a:rPr>
              <a:t>color</a:t>
            </a:r>
            <a:endParaRPr lang="en-GB" sz="2800" dirty="0">
              <a:solidFill>
                <a:schemeClr val="bg1"/>
              </a:solidFill>
              <a:latin typeface="Andika" panose="02000000000000000000" pitchFamily="2" charset="0"/>
            </a:endParaRPr>
          </a:p>
          <a:p>
            <a:endParaRPr lang="en-GB" sz="2800" dirty="0">
              <a:solidFill>
                <a:schemeClr val="bg1"/>
              </a:solidFill>
              <a:latin typeface="Andika" panose="02000000000000000000" pitchFamily="2" charset="0"/>
            </a:endParaRPr>
          </a:p>
          <a:p>
            <a:pPr algn="ctr"/>
            <a:r>
              <a:rPr lang="en-GB" sz="2800" dirty="0">
                <a:solidFill>
                  <a:schemeClr val="bg1"/>
                </a:solidFill>
                <a:latin typeface="Andika" panose="02000000000000000000" pitchFamily="2" charset="0"/>
              </a:rPr>
              <a:t>PLEASE DO NOT USE AMERICAN SPELLINGS AS THEY ARE INCORRECT IN THE UK.</a:t>
            </a:r>
          </a:p>
        </p:txBody>
      </p:sp>
      <p:pic>
        <p:nvPicPr>
          <p:cNvPr id="8" name="Picture 7" descr="A close-up of a toy&#10;&#10;Description automatically generated with medium confidence">
            <a:extLst>
              <a:ext uri="{FF2B5EF4-FFF2-40B4-BE49-F238E27FC236}">
                <a16:creationId xmlns:a16="http://schemas.microsoft.com/office/drawing/2014/main" id="{317B4983-D169-578A-902F-96179875CA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597" y="4103421"/>
            <a:ext cx="2865254" cy="2501856"/>
          </a:xfrm>
          <a:prstGeom prst="rect">
            <a:avLst/>
          </a:prstGeom>
        </p:spPr>
      </p:pic>
    </p:spTree>
    <p:extLst>
      <p:ext uri="{BB962C8B-B14F-4D97-AF65-F5344CB8AC3E}">
        <p14:creationId xmlns:p14="http://schemas.microsoft.com/office/powerpoint/2010/main" val="10738959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fade">
                                      <p:cBhvr>
                                        <p:cTn id="7" dur="500"/>
                                        <p:tgtEl>
                                          <p:spTgt spid="4">
                                            <p:txEl>
                                              <p:pRg st="6" end="6"/>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7" end="7"/>
                                            </p:txEl>
                                          </p:spTgt>
                                        </p:tgtEl>
                                        <p:attrNameLst>
                                          <p:attrName>style.visibility</p:attrName>
                                        </p:attrNameLst>
                                      </p:cBhvr>
                                      <p:to>
                                        <p:strVal val="visible"/>
                                      </p:to>
                                    </p:set>
                                    <p:animEffect transition="in" filter="fade">
                                      <p:cBhvr>
                                        <p:cTn id="10" dur="500"/>
                                        <p:tgtEl>
                                          <p:spTgt spid="4">
                                            <p:txEl>
                                              <p:pRg st="7" end="7"/>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8" end="8"/>
                                            </p:txEl>
                                          </p:spTgt>
                                        </p:tgtEl>
                                        <p:attrNameLst>
                                          <p:attrName>style.visibility</p:attrName>
                                        </p:attrNameLst>
                                      </p:cBhvr>
                                      <p:to>
                                        <p:strVal val="visible"/>
                                      </p:to>
                                    </p:set>
                                    <p:animEffect transition="in" filter="fade">
                                      <p:cBhvr>
                                        <p:cTn id="13" dur="500"/>
                                        <p:tgtEl>
                                          <p:spTgt spid="4">
                                            <p:txEl>
                                              <p:pRg st="8" end="8"/>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xEl>
                                              <p:pRg st="9" end="9"/>
                                            </p:txEl>
                                          </p:spTgt>
                                        </p:tgtEl>
                                        <p:attrNameLst>
                                          <p:attrName>style.visibility</p:attrName>
                                        </p:attrNameLst>
                                      </p:cBhvr>
                                      <p:to>
                                        <p:strVal val="visible"/>
                                      </p:to>
                                    </p:set>
                                    <p:animEffect transition="in" filter="fade">
                                      <p:cBhvr>
                                        <p:cTn id="16" dur="500"/>
                                        <p:tgtEl>
                                          <p:spTgt spid="4">
                                            <p:txEl>
                                              <p:pRg st="9" end="9"/>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
                                            <p:txEl>
                                              <p:pRg st="11" end="11"/>
                                            </p:txEl>
                                          </p:spTgt>
                                        </p:tgtEl>
                                        <p:attrNameLst>
                                          <p:attrName>style.visibility</p:attrName>
                                        </p:attrNameLst>
                                      </p:cBhvr>
                                      <p:to>
                                        <p:strVal val="visible"/>
                                      </p:to>
                                    </p:set>
                                    <p:animEffect transition="in" filter="fade">
                                      <p:cBhvr>
                                        <p:cTn id="21" dur="5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028AAE-1C35-D58F-8B92-8048C19692B6}"/>
            </a:ext>
          </a:extLst>
        </p:cNvPr>
        <p:cNvGrpSpPr/>
        <p:nvPr/>
      </p:nvGrpSpPr>
      <p:grpSpPr>
        <a:xfrm>
          <a:off x="0" y="0"/>
          <a:ext cx="0" cy="0"/>
          <a:chOff x="0" y="0"/>
          <a:chExt cx="0" cy="0"/>
        </a:xfrm>
      </p:grpSpPr>
      <p:pic>
        <p:nvPicPr>
          <p:cNvPr id="1026" name="Picture 2" descr="flag of Greece | Britannica">
            <a:extLst>
              <a:ext uri="{FF2B5EF4-FFF2-40B4-BE49-F238E27FC236}">
                <a16:creationId xmlns:a16="http://schemas.microsoft.com/office/drawing/2014/main" id="{38C725BE-20AA-CCF8-F004-98B1B8D459F6}"/>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96389" y="-278817"/>
            <a:ext cx="12688389" cy="7126936"/>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33FF4A93-193A-F1A8-AF97-0C4FF74627A1}"/>
              </a:ext>
            </a:extLst>
          </p:cNvPr>
          <p:cNvSpPr>
            <a:spLocks noGrp="1"/>
          </p:cNvSpPr>
          <p:nvPr>
            <p:ph idx="1"/>
          </p:nvPr>
        </p:nvSpPr>
        <p:spPr>
          <a:xfrm>
            <a:off x="252548" y="337864"/>
            <a:ext cx="11338560" cy="5806910"/>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C80E4088-DC03-D1F5-7BD5-CF68146DB0B6}"/>
              </a:ext>
            </a:extLst>
          </p:cNvPr>
          <p:cNvSpPr txBox="1"/>
          <p:nvPr/>
        </p:nvSpPr>
        <p:spPr>
          <a:xfrm>
            <a:off x="692332" y="713226"/>
            <a:ext cx="10807336" cy="1815882"/>
          </a:xfrm>
          <a:prstGeom prst="rect">
            <a:avLst/>
          </a:prstGeom>
          <a:noFill/>
        </p:spPr>
        <p:txBody>
          <a:bodyPr wrap="square" rtlCol="0" anchor="ctr">
            <a:spAutoFit/>
          </a:bodyPr>
          <a:lstStyle/>
          <a:p>
            <a:r>
              <a:rPr lang="en-GB" sz="2800" dirty="0">
                <a:solidFill>
                  <a:schemeClr val="bg1"/>
                </a:solidFill>
                <a:latin typeface="Andika" panose="02000000000000000000" pitchFamily="2" charset="0"/>
              </a:rPr>
              <a:t>Napoleon Bonaparte (1769–1821) was a French military leader and emperor. He rose to power after the French Revolution and became Emperor of France in 1804. He was defeated at the Battle of Waterloo by the Duke of Wellington.</a:t>
            </a:r>
          </a:p>
        </p:txBody>
      </p:sp>
      <p:pic>
        <p:nvPicPr>
          <p:cNvPr id="5" name="Picture 4">
            <a:extLst>
              <a:ext uri="{FF2B5EF4-FFF2-40B4-BE49-F238E27FC236}">
                <a16:creationId xmlns:a16="http://schemas.microsoft.com/office/drawing/2014/main" id="{FAAB2235-14B0-E4AF-7ED7-40E753876A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82933" y="3241319"/>
            <a:ext cx="4809067" cy="3606800"/>
          </a:xfrm>
          <a:prstGeom prst="rect">
            <a:avLst/>
          </a:prstGeom>
        </p:spPr>
      </p:pic>
      <p:sp>
        <p:nvSpPr>
          <p:cNvPr id="9" name="TextBox 8">
            <a:extLst>
              <a:ext uri="{FF2B5EF4-FFF2-40B4-BE49-F238E27FC236}">
                <a16:creationId xmlns:a16="http://schemas.microsoft.com/office/drawing/2014/main" id="{93F85E32-9DBF-4E75-92F2-AEA6EB838AF1}"/>
              </a:ext>
            </a:extLst>
          </p:cNvPr>
          <p:cNvSpPr txBox="1"/>
          <p:nvPr/>
        </p:nvSpPr>
        <p:spPr>
          <a:xfrm>
            <a:off x="600892" y="2990065"/>
            <a:ext cx="6940368" cy="2677656"/>
          </a:xfrm>
          <a:prstGeom prst="rect">
            <a:avLst/>
          </a:prstGeom>
          <a:noFill/>
        </p:spPr>
        <p:txBody>
          <a:bodyPr wrap="square" rtlCol="0" anchor="ctr">
            <a:spAutoFit/>
          </a:bodyPr>
          <a:lstStyle/>
          <a:p>
            <a:r>
              <a:rPr lang="en-GB" sz="2800" dirty="0">
                <a:solidFill>
                  <a:schemeClr val="bg1"/>
                </a:solidFill>
                <a:latin typeface="Andika" panose="02000000000000000000" pitchFamily="2" charset="0"/>
              </a:rPr>
              <a:t>When Napoleon came to power, he supported and helped spread the metric system across Europe. The metric system ultimately became established across Europe. That’s why the signs are listed in kilometres in Europe.</a:t>
            </a:r>
          </a:p>
        </p:txBody>
      </p:sp>
    </p:spTree>
    <p:extLst>
      <p:ext uri="{BB962C8B-B14F-4D97-AF65-F5344CB8AC3E}">
        <p14:creationId xmlns:p14="http://schemas.microsoft.com/office/powerpoint/2010/main" val="22976557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9919E-B1DB-C4DE-C39B-B1EE8FD6D2E3}"/>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8E9567EE-A3C7-A8EE-3BCC-2CD2B88EAA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3F69F59D-3B42-A73E-9358-4FEDAD39870D}"/>
              </a:ext>
            </a:extLst>
          </p:cNvPr>
          <p:cNvSpPr txBox="1">
            <a:spLocks/>
          </p:cNvSpPr>
          <p:nvPr/>
        </p:nvSpPr>
        <p:spPr>
          <a:xfrm>
            <a:off x="261254" y="2183124"/>
            <a:ext cx="11669486" cy="2408035"/>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3800" dirty="0" err="1">
                <a:solidFill>
                  <a:schemeClr val="bg1"/>
                </a:solidFill>
                <a:ea typeface="Andika"/>
                <a:cs typeface="Andika"/>
              </a:rPr>
              <a:t>thermo</a:t>
            </a:r>
            <a:r>
              <a:rPr lang="en-GB" sz="13800" dirty="0">
                <a:solidFill>
                  <a:schemeClr val="bg1"/>
                </a:solidFill>
                <a:ea typeface="Andika"/>
                <a:cs typeface="Andika"/>
              </a:rPr>
              <a:t> meter s</a:t>
            </a:r>
          </a:p>
        </p:txBody>
      </p:sp>
      <p:sp>
        <p:nvSpPr>
          <p:cNvPr id="11" name="Title 1">
            <a:extLst>
              <a:ext uri="{FF2B5EF4-FFF2-40B4-BE49-F238E27FC236}">
                <a16:creationId xmlns:a16="http://schemas.microsoft.com/office/drawing/2014/main" id="{9A7C4409-71CA-91B7-4E5B-718B37B9B4B8}"/>
              </a:ext>
            </a:extLst>
          </p:cNvPr>
          <p:cNvSpPr txBox="1">
            <a:spLocks/>
          </p:cNvSpPr>
          <p:nvPr/>
        </p:nvSpPr>
        <p:spPr>
          <a:xfrm>
            <a:off x="955914" y="1232148"/>
            <a:ext cx="2196000" cy="669804"/>
          </a:xfrm>
          <a:prstGeom prst="roundRect">
            <a:avLst>
              <a:gd name="adj" fmla="val 25095"/>
            </a:avLst>
          </a:prstGeom>
          <a:solidFill>
            <a:srgbClr val="00206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Prefixes?</a:t>
            </a:r>
          </a:p>
        </p:txBody>
      </p:sp>
      <p:sp>
        <p:nvSpPr>
          <p:cNvPr id="12" name="Title 1">
            <a:extLst>
              <a:ext uri="{FF2B5EF4-FFF2-40B4-BE49-F238E27FC236}">
                <a16:creationId xmlns:a16="http://schemas.microsoft.com/office/drawing/2014/main" id="{0D54E86B-17C1-FD63-00E1-2FA8C503DF13}"/>
              </a:ext>
            </a:extLst>
          </p:cNvPr>
          <p:cNvSpPr txBox="1">
            <a:spLocks/>
          </p:cNvSpPr>
          <p:nvPr/>
        </p:nvSpPr>
        <p:spPr>
          <a:xfrm>
            <a:off x="5056935" y="1232148"/>
            <a:ext cx="2196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Bases?</a:t>
            </a:r>
          </a:p>
        </p:txBody>
      </p:sp>
      <p:sp>
        <p:nvSpPr>
          <p:cNvPr id="13" name="Title 1">
            <a:extLst>
              <a:ext uri="{FF2B5EF4-FFF2-40B4-BE49-F238E27FC236}">
                <a16:creationId xmlns:a16="http://schemas.microsoft.com/office/drawing/2014/main" id="{6FF256D4-F298-9E45-9CFC-940AEB56B765}"/>
              </a:ext>
            </a:extLst>
          </p:cNvPr>
          <p:cNvSpPr txBox="1">
            <a:spLocks/>
          </p:cNvSpPr>
          <p:nvPr/>
        </p:nvSpPr>
        <p:spPr>
          <a:xfrm>
            <a:off x="9157956" y="1232148"/>
            <a:ext cx="2196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Suffixes?</a:t>
            </a:r>
          </a:p>
        </p:txBody>
      </p:sp>
      <p:sp>
        <p:nvSpPr>
          <p:cNvPr id="14" name="Title 1">
            <a:extLst>
              <a:ext uri="{FF2B5EF4-FFF2-40B4-BE49-F238E27FC236}">
                <a16:creationId xmlns:a16="http://schemas.microsoft.com/office/drawing/2014/main" id="{74E8D391-E901-311F-4202-913EB28F2717}"/>
              </a:ext>
            </a:extLst>
          </p:cNvPr>
          <p:cNvSpPr txBox="1">
            <a:spLocks/>
          </p:cNvSpPr>
          <p:nvPr/>
        </p:nvSpPr>
        <p:spPr>
          <a:xfrm>
            <a:off x="2887978" y="281172"/>
            <a:ext cx="6416039"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Can you sort the morphemes in this word?</a:t>
            </a:r>
          </a:p>
        </p:txBody>
      </p:sp>
    </p:spTree>
    <p:extLst>
      <p:ext uri="{BB962C8B-B14F-4D97-AF65-F5344CB8AC3E}">
        <p14:creationId xmlns:p14="http://schemas.microsoft.com/office/powerpoint/2010/main" val="3107442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A15D05-7275-BAB6-100B-39BFEB8871B3}"/>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B719AE40-E84D-8297-9106-915F90DBCC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3352CE27-0709-7546-C3FC-BDF2BAF31024}"/>
              </a:ext>
            </a:extLst>
          </p:cNvPr>
          <p:cNvSpPr txBox="1">
            <a:spLocks/>
          </p:cNvSpPr>
          <p:nvPr/>
        </p:nvSpPr>
        <p:spPr>
          <a:xfrm>
            <a:off x="261254" y="2183124"/>
            <a:ext cx="11669486" cy="2408035"/>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3800" dirty="0" err="1">
                <a:solidFill>
                  <a:schemeClr val="bg1"/>
                </a:solidFill>
                <a:ea typeface="Andika"/>
                <a:cs typeface="Andika"/>
              </a:rPr>
              <a:t>thermo</a:t>
            </a:r>
            <a:r>
              <a:rPr lang="en-GB" sz="13800" dirty="0">
                <a:solidFill>
                  <a:schemeClr val="bg1"/>
                </a:solidFill>
                <a:ea typeface="Andika"/>
                <a:cs typeface="Andika"/>
              </a:rPr>
              <a:t> meter s</a:t>
            </a:r>
          </a:p>
        </p:txBody>
      </p:sp>
      <p:sp>
        <p:nvSpPr>
          <p:cNvPr id="11" name="Title 1">
            <a:extLst>
              <a:ext uri="{FF2B5EF4-FFF2-40B4-BE49-F238E27FC236}">
                <a16:creationId xmlns:a16="http://schemas.microsoft.com/office/drawing/2014/main" id="{B4FA3357-A447-3BBB-A314-590D630865A4}"/>
              </a:ext>
            </a:extLst>
          </p:cNvPr>
          <p:cNvSpPr txBox="1">
            <a:spLocks/>
          </p:cNvSpPr>
          <p:nvPr/>
        </p:nvSpPr>
        <p:spPr>
          <a:xfrm>
            <a:off x="955914" y="1232148"/>
            <a:ext cx="2196000" cy="669804"/>
          </a:xfrm>
          <a:prstGeom prst="roundRect">
            <a:avLst>
              <a:gd name="adj" fmla="val 25095"/>
            </a:avLst>
          </a:prstGeom>
          <a:solidFill>
            <a:srgbClr val="00206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Prefixes?</a:t>
            </a:r>
          </a:p>
        </p:txBody>
      </p:sp>
      <p:sp>
        <p:nvSpPr>
          <p:cNvPr id="12" name="Title 1">
            <a:extLst>
              <a:ext uri="{FF2B5EF4-FFF2-40B4-BE49-F238E27FC236}">
                <a16:creationId xmlns:a16="http://schemas.microsoft.com/office/drawing/2014/main" id="{BD9497DF-BAE5-34EC-C899-DCF3BA3DFBC1}"/>
              </a:ext>
            </a:extLst>
          </p:cNvPr>
          <p:cNvSpPr txBox="1">
            <a:spLocks/>
          </p:cNvSpPr>
          <p:nvPr/>
        </p:nvSpPr>
        <p:spPr>
          <a:xfrm>
            <a:off x="5056935" y="1232148"/>
            <a:ext cx="2196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Bases?</a:t>
            </a:r>
          </a:p>
        </p:txBody>
      </p:sp>
      <p:sp>
        <p:nvSpPr>
          <p:cNvPr id="13" name="Title 1">
            <a:extLst>
              <a:ext uri="{FF2B5EF4-FFF2-40B4-BE49-F238E27FC236}">
                <a16:creationId xmlns:a16="http://schemas.microsoft.com/office/drawing/2014/main" id="{4C8A4D6F-4950-DC3F-E50C-AB04FB44B5E8}"/>
              </a:ext>
            </a:extLst>
          </p:cNvPr>
          <p:cNvSpPr txBox="1">
            <a:spLocks/>
          </p:cNvSpPr>
          <p:nvPr/>
        </p:nvSpPr>
        <p:spPr>
          <a:xfrm>
            <a:off x="9157956" y="1232148"/>
            <a:ext cx="2196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Suffixes?</a:t>
            </a:r>
          </a:p>
        </p:txBody>
      </p:sp>
      <p:sp>
        <p:nvSpPr>
          <p:cNvPr id="14" name="Title 1">
            <a:extLst>
              <a:ext uri="{FF2B5EF4-FFF2-40B4-BE49-F238E27FC236}">
                <a16:creationId xmlns:a16="http://schemas.microsoft.com/office/drawing/2014/main" id="{55F9488A-99F5-D881-4D48-D85D067BC931}"/>
              </a:ext>
            </a:extLst>
          </p:cNvPr>
          <p:cNvSpPr txBox="1">
            <a:spLocks/>
          </p:cNvSpPr>
          <p:nvPr/>
        </p:nvSpPr>
        <p:spPr>
          <a:xfrm>
            <a:off x="2887978" y="281172"/>
            <a:ext cx="6416039"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Can you sort the morphemes in this word?</a:t>
            </a:r>
          </a:p>
        </p:txBody>
      </p:sp>
      <p:sp>
        <p:nvSpPr>
          <p:cNvPr id="4" name="Rectangle 3">
            <a:extLst>
              <a:ext uri="{FF2B5EF4-FFF2-40B4-BE49-F238E27FC236}">
                <a16:creationId xmlns:a16="http://schemas.microsoft.com/office/drawing/2014/main" id="{B1B33E5C-FFF6-CC54-4C1F-EEA21F92463E}"/>
              </a:ext>
            </a:extLst>
          </p:cNvPr>
          <p:cNvSpPr/>
          <p:nvPr/>
        </p:nvSpPr>
        <p:spPr>
          <a:xfrm>
            <a:off x="10505393" y="2717800"/>
            <a:ext cx="1026208" cy="1367276"/>
          </a:xfrm>
          <a:prstGeom prst="rect">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509818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CAC3B-3FD2-388A-EAD4-967DEDBD0DEF}"/>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807A911A-1301-E072-E040-6A01831A69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56B8C05-ED27-90BD-EBA3-65153BCD1317}"/>
              </a:ext>
            </a:extLst>
          </p:cNvPr>
          <p:cNvSpPr txBox="1">
            <a:spLocks/>
          </p:cNvSpPr>
          <p:nvPr/>
        </p:nvSpPr>
        <p:spPr>
          <a:xfrm>
            <a:off x="261254" y="2183124"/>
            <a:ext cx="11669486" cy="2408035"/>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3800" dirty="0" err="1">
                <a:solidFill>
                  <a:schemeClr val="bg1"/>
                </a:solidFill>
                <a:ea typeface="Andika"/>
                <a:cs typeface="Andika"/>
              </a:rPr>
              <a:t>thermo</a:t>
            </a:r>
            <a:r>
              <a:rPr lang="en-GB" sz="13800" dirty="0">
                <a:solidFill>
                  <a:schemeClr val="bg1"/>
                </a:solidFill>
                <a:ea typeface="Andika"/>
                <a:cs typeface="Andika"/>
              </a:rPr>
              <a:t> meter s</a:t>
            </a:r>
          </a:p>
        </p:txBody>
      </p:sp>
      <p:sp>
        <p:nvSpPr>
          <p:cNvPr id="11" name="Title 1">
            <a:extLst>
              <a:ext uri="{FF2B5EF4-FFF2-40B4-BE49-F238E27FC236}">
                <a16:creationId xmlns:a16="http://schemas.microsoft.com/office/drawing/2014/main" id="{09AAF521-2ECB-8F42-5332-D97E1AE14247}"/>
              </a:ext>
            </a:extLst>
          </p:cNvPr>
          <p:cNvSpPr txBox="1">
            <a:spLocks/>
          </p:cNvSpPr>
          <p:nvPr/>
        </p:nvSpPr>
        <p:spPr>
          <a:xfrm>
            <a:off x="955914" y="1232148"/>
            <a:ext cx="2196000" cy="669804"/>
          </a:xfrm>
          <a:prstGeom prst="roundRect">
            <a:avLst>
              <a:gd name="adj" fmla="val 25095"/>
            </a:avLst>
          </a:prstGeom>
          <a:solidFill>
            <a:srgbClr val="00206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Prefixes?</a:t>
            </a:r>
          </a:p>
        </p:txBody>
      </p:sp>
      <p:sp>
        <p:nvSpPr>
          <p:cNvPr id="12" name="Title 1">
            <a:extLst>
              <a:ext uri="{FF2B5EF4-FFF2-40B4-BE49-F238E27FC236}">
                <a16:creationId xmlns:a16="http://schemas.microsoft.com/office/drawing/2014/main" id="{16A98E16-62A7-F332-1468-5DBE559DE496}"/>
              </a:ext>
            </a:extLst>
          </p:cNvPr>
          <p:cNvSpPr txBox="1">
            <a:spLocks/>
          </p:cNvSpPr>
          <p:nvPr/>
        </p:nvSpPr>
        <p:spPr>
          <a:xfrm>
            <a:off x="5056935" y="1232148"/>
            <a:ext cx="2196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Bases?</a:t>
            </a:r>
          </a:p>
        </p:txBody>
      </p:sp>
      <p:sp>
        <p:nvSpPr>
          <p:cNvPr id="13" name="Title 1">
            <a:extLst>
              <a:ext uri="{FF2B5EF4-FFF2-40B4-BE49-F238E27FC236}">
                <a16:creationId xmlns:a16="http://schemas.microsoft.com/office/drawing/2014/main" id="{0296B48E-EE63-18C7-C692-A6172D7CC30C}"/>
              </a:ext>
            </a:extLst>
          </p:cNvPr>
          <p:cNvSpPr txBox="1">
            <a:spLocks/>
          </p:cNvSpPr>
          <p:nvPr/>
        </p:nvSpPr>
        <p:spPr>
          <a:xfrm>
            <a:off x="9157956" y="1232148"/>
            <a:ext cx="2196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Suffixes?</a:t>
            </a:r>
          </a:p>
        </p:txBody>
      </p:sp>
      <p:sp>
        <p:nvSpPr>
          <p:cNvPr id="14" name="Title 1">
            <a:extLst>
              <a:ext uri="{FF2B5EF4-FFF2-40B4-BE49-F238E27FC236}">
                <a16:creationId xmlns:a16="http://schemas.microsoft.com/office/drawing/2014/main" id="{7B3EDE09-7C1C-149A-69CD-D903FD23F339}"/>
              </a:ext>
            </a:extLst>
          </p:cNvPr>
          <p:cNvSpPr txBox="1">
            <a:spLocks/>
          </p:cNvSpPr>
          <p:nvPr/>
        </p:nvSpPr>
        <p:spPr>
          <a:xfrm>
            <a:off x="2887978" y="281172"/>
            <a:ext cx="6416039"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Can you sort the morphemes in this word?</a:t>
            </a:r>
          </a:p>
        </p:txBody>
      </p:sp>
      <p:sp>
        <p:nvSpPr>
          <p:cNvPr id="5" name="Rectangle 4">
            <a:extLst>
              <a:ext uri="{FF2B5EF4-FFF2-40B4-BE49-F238E27FC236}">
                <a16:creationId xmlns:a16="http://schemas.microsoft.com/office/drawing/2014/main" id="{C2AB7705-4E0F-AF22-C85F-63ECC9EF9D2B}"/>
              </a:ext>
            </a:extLst>
          </p:cNvPr>
          <p:cNvSpPr/>
          <p:nvPr/>
        </p:nvSpPr>
        <p:spPr>
          <a:xfrm>
            <a:off x="10505393" y="2717800"/>
            <a:ext cx="1026208" cy="1367276"/>
          </a:xfrm>
          <a:prstGeom prst="rect">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 name="Straight Connector 6">
            <a:extLst>
              <a:ext uri="{FF2B5EF4-FFF2-40B4-BE49-F238E27FC236}">
                <a16:creationId xmlns:a16="http://schemas.microsoft.com/office/drawing/2014/main" id="{4F55E180-77F5-6B88-AA83-B2BF9C478061}"/>
              </a:ext>
            </a:extLst>
          </p:cNvPr>
          <p:cNvCxnSpPr>
            <a:cxnSpLocks/>
          </p:cNvCxnSpPr>
          <p:nvPr/>
        </p:nvCxnSpPr>
        <p:spPr>
          <a:xfrm>
            <a:off x="955914" y="3831076"/>
            <a:ext cx="4771786" cy="0"/>
          </a:xfrm>
          <a:prstGeom prst="line">
            <a:avLst/>
          </a:prstGeom>
          <a:ln w="76200">
            <a:solidFill>
              <a:srgbClr val="EF8023"/>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5421304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21B42-5016-8391-A2B5-BDEFDD7C7041}"/>
            </a:ext>
          </a:extLst>
        </p:cNvPr>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F5D2E0E3-0B73-9F22-48BE-5028F2E566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6CD21B34-8EF5-14C0-66F0-2053323160C4}"/>
              </a:ext>
            </a:extLst>
          </p:cNvPr>
          <p:cNvSpPr>
            <a:spLocks noGrp="1"/>
          </p:cNvSpPr>
          <p:nvPr>
            <p:ph idx="1"/>
          </p:nvPr>
        </p:nvSpPr>
        <p:spPr>
          <a:xfrm>
            <a:off x="203884" y="194310"/>
            <a:ext cx="11784231" cy="6480810"/>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p:txBody>
      </p:sp>
      <p:pic>
        <p:nvPicPr>
          <p:cNvPr id="7" name="Picture 6" descr="A close-up of a toy&#10;&#10;Description automatically generated with medium confidence">
            <a:extLst>
              <a:ext uri="{FF2B5EF4-FFF2-40B4-BE49-F238E27FC236}">
                <a16:creationId xmlns:a16="http://schemas.microsoft.com/office/drawing/2014/main" id="{D3DAAD5C-5F12-3188-AC7C-989CAD201F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435" y="4093065"/>
            <a:ext cx="2168862" cy="2794430"/>
          </a:xfrm>
          <a:prstGeom prst="rect">
            <a:avLst/>
          </a:prstGeom>
        </p:spPr>
      </p:pic>
      <p:sp>
        <p:nvSpPr>
          <p:cNvPr id="4" name="Title 1">
            <a:extLst>
              <a:ext uri="{FF2B5EF4-FFF2-40B4-BE49-F238E27FC236}">
                <a16:creationId xmlns:a16="http://schemas.microsoft.com/office/drawing/2014/main" id="{2CAEC61A-8A44-FF58-D38F-7B8B64156B6B}"/>
              </a:ext>
            </a:extLst>
          </p:cNvPr>
          <p:cNvSpPr txBox="1">
            <a:spLocks/>
          </p:cNvSpPr>
          <p:nvPr/>
        </p:nvSpPr>
        <p:spPr>
          <a:xfrm>
            <a:off x="3078032" y="2722557"/>
            <a:ext cx="3017967" cy="959579"/>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does</a:t>
            </a:r>
          </a:p>
        </p:txBody>
      </p:sp>
      <p:sp>
        <p:nvSpPr>
          <p:cNvPr id="6" name="Title 1">
            <a:extLst>
              <a:ext uri="{FF2B5EF4-FFF2-40B4-BE49-F238E27FC236}">
                <a16:creationId xmlns:a16="http://schemas.microsoft.com/office/drawing/2014/main" id="{3A35EC4B-1875-D7D1-43D4-997B8DE58C37}"/>
              </a:ext>
            </a:extLst>
          </p:cNvPr>
          <p:cNvSpPr txBox="1">
            <a:spLocks/>
          </p:cNvSpPr>
          <p:nvPr/>
        </p:nvSpPr>
        <p:spPr>
          <a:xfrm>
            <a:off x="6791029" y="2722556"/>
            <a:ext cx="3017967" cy="959579"/>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err="1">
                <a:solidFill>
                  <a:schemeClr val="bg1"/>
                </a:solidFill>
                <a:latin typeface="+mn-lt"/>
                <a:ea typeface="Andika"/>
                <a:cs typeface="Andika"/>
              </a:rPr>
              <a:t>duzz</a:t>
            </a:r>
            <a:endParaRPr lang="en-GB" dirty="0">
              <a:solidFill>
                <a:schemeClr val="bg1"/>
              </a:solidFill>
              <a:latin typeface="+mn-lt"/>
              <a:ea typeface="Andika"/>
              <a:cs typeface="Andika"/>
            </a:endParaRPr>
          </a:p>
        </p:txBody>
      </p:sp>
      <p:sp>
        <p:nvSpPr>
          <p:cNvPr id="18" name="Title 1">
            <a:extLst>
              <a:ext uri="{FF2B5EF4-FFF2-40B4-BE49-F238E27FC236}">
                <a16:creationId xmlns:a16="http://schemas.microsoft.com/office/drawing/2014/main" id="{3802D5F2-1FA8-E6E9-C45E-9A25E79924E1}"/>
              </a:ext>
            </a:extLst>
          </p:cNvPr>
          <p:cNvSpPr txBox="1">
            <a:spLocks/>
          </p:cNvSpPr>
          <p:nvPr/>
        </p:nvSpPr>
        <p:spPr>
          <a:xfrm>
            <a:off x="370704" y="383060"/>
            <a:ext cx="11454712" cy="2088292"/>
          </a:xfrm>
          <a:prstGeom prst="roundRect">
            <a:avLst>
              <a:gd name="adj" fmla="val 31674"/>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spelling of a word relates to:</a:t>
            </a:r>
          </a:p>
          <a:p>
            <a:pPr algn="ctr"/>
            <a:r>
              <a:rPr lang="en-GB" sz="4000" dirty="0">
                <a:solidFill>
                  <a:schemeClr val="bg1"/>
                </a:solidFill>
                <a:latin typeface="+mn-lt"/>
                <a:ea typeface="Andika"/>
                <a:cs typeface="Andika"/>
              </a:rPr>
              <a:t>how the word is pronounced (phonics) and </a:t>
            </a:r>
          </a:p>
          <a:p>
            <a:pPr algn="ctr"/>
            <a:r>
              <a:rPr lang="en-GB" sz="4000" dirty="0">
                <a:solidFill>
                  <a:schemeClr val="bg1"/>
                </a:solidFill>
                <a:latin typeface="+mn-lt"/>
                <a:ea typeface="Andika"/>
                <a:cs typeface="Andika"/>
              </a:rPr>
              <a:t>what the word means (morphology). </a:t>
            </a:r>
          </a:p>
        </p:txBody>
      </p:sp>
      <p:sp>
        <p:nvSpPr>
          <p:cNvPr id="2" name="Title 1">
            <a:extLst>
              <a:ext uri="{FF2B5EF4-FFF2-40B4-BE49-F238E27FC236}">
                <a16:creationId xmlns:a16="http://schemas.microsoft.com/office/drawing/2014/main" id="{7DCA5E2B-DD4C-F47E-ADB6-D9A902FC06A8}"/>
              </a:ext>
            </a:extLst>
          </p:cNvPr>
          <p:cNvSpPr txBox="1">
            <a:spLocks/>
          </p:cNvSpPr>
          <p:nvPr/>
        </p:nvSpPr>
        <p:spPr>
          <a:xfrm>
            <a:off x="2338281" y="3933341"/>
            <a:ext cx="8905497" cy="2541599"/>
          </a:xfrm>
          <a:prstGeom prst="roundRect">
            <a:avLst>
              <a:gd name="adj" fmla="val 25095"/>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These words would be pronounced the same. Phonetically they are “correct”. </a:t>
            </a:r>
            <a:br>
              <a:rPr lang="en-GB" sz="2800" dirty="0">
                <a:solidFill>
                  <a:schemeClr val="bg1"/>
                </a:solidFill>
                <a:latin typeface="+mn-lt"/>
                <a:ea typeface="Andika"/>
                <a:cs typeface="Andika"/>
              </a:rPr>
            </a:br>
            <a:br>
              <a:rPr lang="en-GB" sz="2800" dirty="0">
                <a:solidFill>
                  <a:schemeClr val="bg1"/>
                </a:solidFill>
                <a:latin typeface="+mn-lt"/>
                <a:ea typeface="Andika"/>
                <a:cs typeface="Andika"/>
              </a:rPr>
            </a:br>
            <a:r>
              <a:rPr lang="en-GB" sz="2800" dirty="0">
                <a:solidFill>
                  <a:schemeClr val="bg1"/>
                </a:solidFill>
                <a:latin typeface="+mn-lt"/>
                <a:ea typeface="Andika"/>
                <a:cs typeface="Andika"/>
              </a:rPr>
              <a:t>But only one conveys the meaning of the word. </a:t>
            </a:r>
          </a:p>
        </p:txBody>
      </p:sp>
    </p:spTree>
    <p:extLst>
      <p:ext uri="{BB962C8B-B14F-4D97-AF65-F5344CB8AC3E}">
        <p14:creationId xmlns:p14="http://schemas.microsoft.com/office/powerpoint/2010/main" val="3384485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0CE605-0188-1734-FF6A-347FCC785848}"/>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3C40F4F6-01B2-FE9E-AAAF-3B0AA6AD51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386AED87-047E-4C12-B61E-B73E2CAE323A}"/>
              </a:ext>
            </a:extLst>
          </p:cNvPr>
          <p:cNvSpPr txBox="1">
            <a:spLocks/>
          </p:cNvSpPr>
          <p:nvPr/>
        </p:nvSpPr>
        <p:spPr>
          <a:xfrm>
            <a:off x="261254" y="2183124"/>
            <a:ext cx="11669486" cy="2408035"/>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3800" dirty="0" err="1">
                <a:solidFill>
                  <a:schemeClr val="bg1"/>
                </a:solidFill>
                <a:ea typeface="Andika"/>
                <a:cs typeface="Andika"/>
              </a:rPr>
              <a:t>thermo</a:t>
            </a:r>
            <a:r>
              <a:rPr lang="en-GB" sz="13800" dirty="0">
                <a:solidFill>
                  <a:schemeClr val="bg1"/>
                </a:solidFill>
                <a:ea typeface="Andika"/>
                <a:cs typeface="Andika"/>
              </a:rPr>
              <a:t> meter s</a:t>
            </a:r>
          </a:p>
        </p:txBody>
      </p:sp>
      <p:sp>
        <p:nvSpPr>
          <p:cNvPr id="11" name="Title 1">
            <a:extLst>
              <a:ext uri="{FF2B5EF4-FFF2-40B4-BE49-F238E27FC236}">
                <a16:creationId xmlns:a16="http://schemas.microsoft.com/office/drawing/2014/main" id="{3D5BE626-CAD4-3F31-B5BD-403786513E59}"/>
              </a:ext>
            </a:extLst>
          </p:cNvPr>
          <p:cNvSpPr txBox="1">
            <a:spLocks/>
          </p:cNvSpPr>
          <p:nvPr/>
        </p:nvSpPr>
        <p:spPr>
          <a:xfrm>
            <a:off x="955914" y="1232148"/>
            <a:ext cx="2196000" cy="669804"/>
          </a:xfrm>
          <a:prstGeom prst="roundRect">
            <a:avLst>
              <a:gd name="adj" fmla="val 25095"/>
            </a:avLst>
          </a:prstGeom>
          <a:solidFill>
            <a:srgbClr val="00206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Prefixes?</a:t>
            </a:r>
          </a:p>
        </p:txBody>
      </p:sp>
      <p:sp>
        <p:nvSpPr>
          <p:cNvPr id="12" name="Title 1">
            <a:extLst>
              <a:ext uri="{FF2B5EF4-FFF2-40B4-BE49-F238E27FC236}">
                <a16:creationId xmlns:a16="http://schemas.microsoft.com/office/drawing/2014/main" id="{7A55A6DA-7E72-C107-DB4B-12E340F4FC2A}"/>
              </a:ext>
            </a:extLst>
          </p:cNvPr>
          <p:cNvSpPr txBox="1">
            <a:spLocks/>
          </p:cNvSpPr>
          <p:nvPr/>
        </p:nvSpPr>
        <p:spPr>
          <a:xfrm>
            <a:off x="5056935" y="1232148"/>
            <a:ext cx="2196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Bases?</a:t>
            </a:r>
          </a:p>
        </p:txBody>
      </p:sp>
      <p:sp>
        <p:nvSpPr>
          <p:cNvPr id="13" name="Title 1">
            <a:extLst>
              <a:ext uri="{FF2B5EF4-FFF2-40B4-BE49-F238E27FC236}">
                <a16:creationId xmlns:a16="http://schemas.microsoft.com/office/drawing/2014/main" id="{AD27CF1A-00BC-A5A8-282B-F2DFBEF18642}"/>
              </a:ext>
            </a:extLst>
          </p:cNvPr>
          <p:cNvSpPr txBox="1">
            <a:spLocks/>
          </p:cNvSpPr>
          <p:nvPr/>
        </p:nvSpPr>
        <p:spPr>
          <a:xfrm>
            <a:off x="9157956" y="1232148"/>
            <a:ext cx="2196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Suffixes?</a:t>
            </a:r>
          </a:p>
        </p:txBody>
      </p:sp>
      <p:sp>
        <p:nvSpPr>
          <p:cNvPr id="14" name="Title 1">
            <a:extLst>
              <a:ext uri="{FF2B5EF4-FFF2-40B4-BE49-F238E27FC236}">
                <a16:creationId xmlns:a16="http://schemas.microsoft.com/office/drawing/2014/main" id="{BCDFF8A6-3A75-DDC7-4DF0-642303A72034}"/>
              </a:ext>
            </a:extLst>
          </p:cNvPr>
          <p:cNvSpPr txBox="1">
            <a:spLocks/>
          </p:cNvSpPr>
          <p:nvPr/>
        </p:nvSpPr>
        <p:spPr>
          <a:xfrm>
            <a:off x="2887978" y="281172"/>
            <a:ext cx="6416039"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Can you sort the morphemes in this word?</a:t>
            </a:r>
          </a:p>
        </p:txBody>
      </p:sp>
      <p:cxnSp>
        <p:nvCxnSpPr>
          <p:cNvPr id="7" name="Straight Connector 6">
            <a:extLst>
              <a:ext uri="{FF2B5EF4-FFF2-40B4-BE49-F238E27FC236}">
                <a16:creationId xmlns:a16="http://schemas.microsoft.com/office/drawing/2014/main" id="{E5C3B8E6-F28D-F759-3EBB-9E04DB6C7DB9}"/>
              </a:ext>
            </a:extLst>
          </p:cNvPr>
          <p:cNvCxnSpPr>
            <a:cxnSpLocks/>
          </p:cNvCxnSpPr>
          <p:nvPr/>
        </p:nvCxnSpPr>
        <p:spPr>
          <a:xfrm>
            <a:off x="6311900" y="3831076"/>
            <a:ext cx="3898900" cy="0"/>
          </a:xfrm>
          <a:prstGeom prst="line">
            <a:avLst/>
          </a:prstGeom>
          <a:ln w="76200">
            <a:solidFill>
              <a:srgbClr val="EF8023"/>
            </a:solidFill>
          </a:ln>
        </p:spPr>
        <p:style>
          <a:lnRef idx="1">
            <a:schemeClr val="accent2"/>
          </a:lnRef>
          <a:fillRef idx="0">
            <a:schemeClr val="accent2"/>
          </a:fillRef>
          <a:effectRef idx="0">
            <a:schemeClr val="accent2"/>
          </a:effectRef>
          <a:fontRef idx="minor">
            <a:schemeClr val="tx1"/>
          </a:fontRef>
        </p:style>
      </p:cxnSp>
      <p:cxnSp>
        <p:nvCxnSpPr>
          <p:cNvPr id="10" name="Straight Connector 9">
            <a:extLst>
              <a:ext uri="{FF2B5EF4-FFF2-40B4-BE49-F238E27FC236}">
                <a16:creationId xmlns:a16="http://schemas.microsoft.com/office/drawing/2014/main" id="{DA798265-9400-2C79-9554-04C1A45E1EEC}"/>
              </a:ext>
            </a:extLst>
          </p:cNvPr>
          <p:cNvCxnSpPr>
            <a:cxnSpLocks/>
          </p:cNvCxnSpPr>
          <p:nvPr/>
        </p:nvCxnSpPr>
        <p:spPr>
          <a:xfrm>
            <a:off x="955914" y="3831076"/>
            <a:ext cx="4771786" cy="0"/>
          </a:xfrm>
          <a:prstGeom prst="line">
            <a:avLst/>
          </a:prstGeom>
          <a:ln w="76200">
            <a:solidFill>
              <a:srgbClr val="EF8023"/>
            </a:solidFill>
          </a:ln>
        </p:spPr>
        <p:style>
          <a:lnRef idx="1">
            <a:schemeClr val="accent2"/>
          </a:lnRef>
          <a:fillRef idx="0">
            <a:schemeClr val="accent2"/>
          </a:fillRef>
          <a:effectRef idx="0">
            <a:schemeClr val="accent2"/>
          </a:effectRef>
          <a:fontRef idx="minor">
            <a:schemeClr val="tx1"/>
          </a:fontRef>
        </p:style>
      </p:cxnSp>
      <p:sp>
        <p:nvSpPr>
          <p:cNvPr id="2" name="Rectangle 1">
            <a:extLst>
              <a:ext uri="{FF2B5EF4-FFF2-40B4-BE49-F238E27FC236}">
                <a16:creationId xmlns:a16="http://schemas.microsoft.com/office/drawing/2014/main" id="{93AC4E1C-4FD5-9DE9-B8E2-0E78B8F968AB}"/>
              </a:ext>
            </a:extLst>
          </p:cNvPr>
          <p:cNvSpPr/>
          <p:nvPr/>
        </p:nvSpPr>
        <p:spPr>
          <a:xfrm>
            <a:off x="10505393" y="2717800"/>
            <a:ext cx="1026208" cy="1367276"/>
          </a:xfrm>
          <a:prstGeom prst="rect">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441510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7EF66-A09C-A608-4E44-EB55A1A59F67}"/>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38ABBDC5-82DA-359F-222A-08F3A0C1EB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E808B84C-6446-93FB-FBEA-FC1A6A1617DB}"/>
              </a:ext>
            </a:extLst>
          </p:cNvPr>
          <p:cNvSpPr txBox="1">
            <a:spLocks/>
          </p:cNvSpPr>
          <p:nvPr/>
        </p:nvSpPr>
        <p:spPr>
          <a:xfrm>
            <a:off x="261256" y="210954"/>
            <a:ext cx="11669486" cy="1183289"/>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9600" dirty="0" err="1">
                <a:solidFill>
                  <a:schemeClr val="bg1"/>
                </a:solidFill>
                <a:ea typeface="Andika"/>
                <a:cs typeface="Andika"/>
              </a:rPr>
              <a:t>thermo</a:t>
            </a:r>
            <a:r>
              <a:rPr lang="en-GB" sz="9600" dirty="0">
                <a:solidFill>
                  <a:schemeClr val="bg1"/>
                </a:solidFill>
                <a:ea typeface="Andika"/>
                <a:cs typeface="Andika"/>
              </a:rPr>
              <a:t> meter s</a:t>
            </a:r>
          </a:p>
        </p:txBody>
      </p:sp>
      <p:sp>
        <p:nvSpPr>
          <p:cNvPr id="15" name="Title 1">
            <a:extLst>
              <a:ext uri="{FF2B5EF4-FFF2-40B4-BE49-F238E27FC236}">
                <a16:creationId xmlns:a16="http://schemas.microsoft.com/office/drawing/2014/main" id="{AA441D4E-25B3-A910-7B94-AB0F0E3E78FB}"/>
              </a:ext>
            </a:extLst>
          </p:cNvPr>
          <p:cNvSpPr txBox="1">
            <a:spLocks/>
          </p:cNvSpPr>
          <p:nvPr/>
        </p:nvSpPr>
        <p:spPr>
          <a:xfrm>
            <a:off x="1062604" y="1786286"/>
            <a:ext cx="1475817"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err="1">
                <a:solidFill>
                  <a:schemeClr val="bg1"/>
                </a:solidFill>
                <a:latin typeface="+mn-lt"/>
                <a:ea typeface="Andika"/>
                <a:cs typeface="Andika"/>
              </a:rPr>
              <a:t>thermo</a:t>
            </a:r>
            <a:endParaRPr lang="en-GB" sz="2800" dirty="0">
              <a:solidFill>
                <a:schemeClr val="bg1"/>
              </a:solidFill>
              <a:latin typeface="+mn-lt"/>
              <a:ea typeface="Andika"/>
              <a:cs typeface="Andika"/>
            </a:endParaRPr>
          </a:p>
        </p:txBody>
      </p:sp>
      <p:sp>
        <p:nvSpPr>
          <p:cNvPr id="16" name="Title 1">
            <a:extLst>
              <a:ext uri="{FF2B5EF4-FFF2-40B4-BE49-F238E27FC236}">
                <a16:creationId xmlns:a16="http://schemas.microsoft.com/office/drawing/2014/main" id="{F19459A3-F243-FC17-BA53-72A8ADEACD0A}"/>
              </a:ext>
            </a:extLst>
          </p:cNvPr>
          <p:cNvSpPr txBox="1">
            <a:spLocks/>
          </p:cNvSpPr>
          <p:nvPr/>
        </p:nvSpPr>
        <p:spPr>
          <a:xfrm>
            <a:off x="3386507" y="1782279"/>
            <a:ext cx="1609197" cy="669804"/>
          </a:xfrm>
          <a:prstGeom prst="roundRect">
            <a:avLst>
              <a:gd name="adj" fmla="val 25095"/>
            </a:avLst>
          </a:prstGeom>
          <a:solidFill>
            <a:schemeClr val="accent2"/>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meter</a:t>
            </a:r>
          </a:p>
        </p:txBody>
      </p:sp>
      <p:sp>
        <p:nvSpPr>
          <p:cNvPr id="17" name="Arrow: Right 16">
            <a:extLst>
              <a:ext uri="{FF2B5EF4-FFF2-40B4-BE49-F238E27FC236}">
                <a16:creationId xmlns:a16="http://schemas.microsoft.com/office/drawing/2014/main" id="{B931618F-1E5E-5058-C0D9-36F42B96ABEE}"/>
              </a:ext>
            </a:extLst>
          </p:cNvPr>
          <p:cNvSpPr/>
          <p:nvPr/>
        </p:nvSpPr>
        <p:spPr>
          <a:xfrm>
            <a:off x="7617155" y="1939248"/>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itle 1">
            <a:extLst>
              <a:ext uri="{FF2B5EF4-FFF2-40B4-BE49-F238E27FC236}">
                <a16:creationId xmlns:a16="http://schemas.microsoft.com/office/drawing/2014/main" id="{7FD788D0-1298-89AF-969D-A788C1A541FC}"/>
              </a:ext>
            </a:extLst>
          </p:cNvPr>
          <p:cNvSpPr txBox="1">
            <a:spLocks/>
          </p:cNvSpPr>
          <p:nvPr/>
        </p:nvSpPr>
        <p:spPr>
          <a:xfrm>
            <a:off x="8948098" y="1712383"/>
            <a:ext cx="2494602"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9600" dirty="0">
                <a:solidFill>
                  <a:schemeClr val="bg1"/>
                </a:solidFill>
                <a:ea typeface="Andika"/>
                <a:cs typeface="Andika"/>
              </a:rPr>
              <a:t>thermometers</a:t>
            </a:r>
            <a:endParaRPr lang="en-GB" sz="2800" dirty="0">
              <a:solidFill>
                <a:schemeClr val="bg1"/>
              </a:solidFill>
              <a:latin typeface="+mn-lt"/>
              <a:ea typeface="Andika"/>
              <a:cs typeface="Andika"/>
            </a:endParaRPr>
          </a:p>
        </p:txBody>
      </p:sp>
      <p:sp>
        <p:nvSpPr>
          <p:cNvPr id="20" name="Cross 19">
            <a:extLst>
              <a:ext uri="{FF2B5EF4-FFF2-40B4-BE49-F238E27FC236}">
                <a16:creationId xmlns:a16="http://schemas.microsoft.com/office/drawing/2014/main" id="{4685B9BA-40FC-8AFF-5A3D-BED388BC5355}"/>
              </a:ext>
            </a:extLst>
          </p:cNvPr>
          <p:cNvSpPr/>
          <p:nvPr/>
        </p:nvSpPr>
        <p:spPr>
          <a:xfrm>
            <a:off x="2756881" y="1926723"/>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1">
            <a:extLst>
              <a:ext uri="{FF2B5EF4-FFF2-40B4-BE49-F238E27FC236}">
                <a16:creationId xmlns:a16="http://schemas.microsoft.com/office/drawing/2014/main" id="{3B634666-9D39-0F1A-60E0-6EF817E84E2B}"/>
              </a:ext>
            </a:extLst>
          </p:cNvPr>
          <p:cNvSpPr txBox="1">
            <a:spLocks/>
          </p:cNvSpPr>
          <p:nvPr/>
        </p:nvSpPr>
        <p:spPr>
          <a:xfrm>
            <a:off x="895111" y="3065837"/>
            <a:ext cx="10281180" cy="771525"/>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Is </a:t>
            </a:r>
            <a:r>
              <a:rPr lang="en-GB" sz="2800" i="1" dirty="0">
                <a:solidFill>
                  <a:schemeClr val="bg1"/>
                </a:solidFill>
                <a:latin typeface="+mn-lt"/>
                <a:ea typeface="Andika"/>
                <a:cs typeface="Andika"/>
              </a:rPr>
              <a:t>meter</a:t>
            </a:r>
            <a:r>
              <a:rPr lang="en-GB" sz="2800" dirty="0">
                <a:solidFill>
                  <a:schemeClr val="bg1"/>
                </a:solidFill>
                <a:latin typeface="+mn-lt"/>
                <a:ea typeface="Andika"/>
                <a:cs typeface="Andika"/>
              </a:rPr>
              <a:t> a </a:t>
            </a:r>
            <a:r>
              <a:rPr lang="en-GB" sz="2800" u="sng" dirty="0">
                <a:solidFill>
                  <a:schemeClr val="bg1"/>
                </a:solidFill>
                <a:latin typeface="+mn-lt"/>
                <a:ea typeface="Andika"/>
                <a:cs typeface="Andika"/>
              </a:rPr>
              <a:t>bound</a:t>
            </a:r>
            <a:r>
              <a:rPr lang="en-GB" sz="2800" dirty="0">
                <a:solidFill>
                  <a:schemeClr val="bg1"/>
                </a:solidFill>
                <a:latin typeface="+mn-lt"/>
                <a:ea typeface="Andika"/>
                <a:cs typeface="Andika"/>
              </a:rPr>
              <a:t> or </a:t>
            </a:r>
            <a:r>
              <a:rPr lang="en-GB" sz="2800" u="sng" dirty="0">
                <a:solidFill>
                  <a:schemeClr val="bg1"/>
                </a:solidFill>
                <a:latin typeface="+mn-lt"/>
                <a:ea typeface="Andika"/>
                <a:cs typeface="Andika"/>
              </a:rPr>
              <a:t>free</a:t>
            </a:r>
            <a:r>
              <a:rPr lang="en-GB" sz="2800" dirty="0">
                <a:solidFill>
                  <a:schemeClr val="bg1"/>
                </a:solidFill>
                <a:latin typeface="+mn-lt"/>
                <a:ea typeface="Andika"/>
                <a:cs typeface="Andika"/>
              </a:rPr>
              <a:t> base?</a:t>
            </a:r>
          </a:p>
        </p:txBody>
      </p:sp>
      <p:sp>
        <p:nvSpPr>
          <p:cNvPr id="2" name="Title 1">
            <a:extLst>
              <a:ext uri="{FF2B5EF4-FFF2-40B4-BE49-F238E27FC236}">
                <a16:creationId xmlns:a16="http://schemas.microsoft.com/office/drawing/2014/main" id="{1601E5D4-52FB-D6BA-DCAA-311BF4DC1146}"/>
              </a:ext>
            </a:extLst>
          </p:cNvPr>
          <p:cNvSpPr txBox="1">
            <a:spLocks/>
          </p:cNvSpPr>
          <p:nvPr/>
        </p:nvSpPr>
        <p:spPr>
          <a:xfrm>
            <a:off x="342900" y="4083527"/>
            <a:ext cx="11409218" cy="1062090"/>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i="1" dirty="0">
                <a:solidFill>
                  <a:schemeClr val="bg1"/>
                </a:solidFill>
                <a:ea typeface="Andika"/>
                <a:cs typeface="Andika"/>
              </a:rPr>
              <a:t>“Meter”</a:t>
            </a:r>
            <a:r>
              <a:rPr lang="en-GB" sz="2800" dirty="0">
                <a:solidFill>
                  <a:schemeClr val="bg1"/>
                </a:solidFill>
                <a:latin typeface="+mn-lt"/>
                <a:ea typeface="Andika"/>
                <a:cs typeface="Andika"/>
              </a:rPr>
              <a:t> is a </a:t>
            </a:r>
            <a:r>
              <a:rPr lang="en-GB" sz="2800" u="sng" dirty="0">
                <a:solidFill>
                  <a:schemeClr val="bg1"/>
                </a:solidFill>
                <a:latin typeface="+mn-lt"/>
                <a:ea typeface="Andika"/>
                <a:cs typeface="Andika"/>
              </a:rPr>
              <a:t>free </a:t>
            </a:r>
            <a:r>
              <a:rPr lang="en-GB" sz="2800" dirty="0">
                <a:solidFill>
                  <a:schemeClr val="bg1"/>
                </a:solidFill>
                <a:latin typeface="+mn-lt"/>
                <a:ea typeface="Andika"/>
                <a:cs typeface="Andika"/>
              </a:rPr>
              <a:t>base as we can use it as a word on its own.</a:t>
            </a:r>
          </a:p>
        </p:txBody>
      </p:sp>
      <p:cxnSp>
        <p:nvCxnSpPr>
          <p:cNvPr id="5" name="Straight Connector 4">
            <a:extLst>
              <a:ext uri="{FF2B5EF4-FFF2-40B4-BE49-F238E27FC236}">
                <a16:creationId xmlns:a16="http://schemas.microsoft.com/office/drawing/2014/main" id="{49E5355D-57FE-AC24-6386-CD262EDF3283}"/>
              </a:ext>
            </a:extLst>
          </p:cNvPr>
          <p:cNvCxnSpPr>
            <a:cxnSpLocks/>
          </p:cNvCxnSpPr>
          <p:nvPr/>
        </p:nvCxnSpPr>
        <p:spPr>
          <a:xfrm>
            <a:off x="6286500" y="1112937"/>
            <a:ext cx="2533331" cy="0"/>
          </a:xfrm>
          <a:prstGeom prst="line">
            <a:avLst/>
          </a:prstGeom>
          <a:ln w="76200">
            <a:solidFill>
              <a:srgbClr val="EF8023"/>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A155CA57-7712-F8C6-616D-5AC2BCCDFDDC}"/>
              </a:ext>
            </a:extLst>
          </p:cNvPr>
          <p:cNvSpPr/>
          <p:nvPr/>
        </p:nvSpPr>
        <p:spPr>
          <a:xfrm>
            <a:off x="9239539" y="304799"/>
            <a:ext cx="669971" cy="915811"/>
          </a:xfrm>
          <a:prstGeom prst="rect">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itle 1">
            <a:extLst>
              <a:ext uri="{FF2B5EF4-FFF2-40B4-BE49-F238E27FC236}">
                <a16:creationId xmlns:a16="http://schemas.microsoft.com/office/drawing/2014/main" id="{053DF298-13D7-1415-D7D9-EDDAC1138A75}"/>
              </a:ext>
            </a:extLst>
          </p:cNvPr>
          <p:cNvSpPr txBox="1">
            <a:spLocks/>
          </p:cNvSpPr>
          <p:nvPr/>
        </p:nvSpPr>
        <p:spPr>
          <a:xfrm>
            <a:off x="5729892" y="1782279"/>
            <a:ext cx="1609197"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a:t>
            </a:r>
          </a:p>
        </p:txBody>
      </p:sp>
      <p:sp>
        <p:nvSpPr>
          <p:cNvPr id="11" name="Cross 10">
            <a:extLst>
              <a:ext uri="{FF2B5EF4-FFF2-40B4-BE49-F238E27FC236}">
                <a16:creationId xmlns:a16="http://schemas.microsoft.com/office/drawing/2014/main" id="{E60074E8-25FD-5118-BC5F-FC2A2809CCB6}"/>
              </a:ext>
            </a:extLst>
          </p:cNvPr>
          <p:cNvSpPr/>
          <p:nvPr/>
        </p:nvSpPr>
        <p:spPr>
          <a:xfrm>
            <a:off x="5166364" y="1937246"/>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2" name="Straight Connector 11">
            <a:extLst>
              <a:ext uri="{FF2B5EF4-FFF2-40B4-BE49-F238E27FC236}">
                <a16:creationId xmlns:a16="http://schemas.microsoft.com/office/drawing/2014/main" id="{B10E33C3-1B8E-95AA-DF4A-3A6F8B8EE818}"/>
              </a:ext>
            </a:extLst>
          </p:cNvPr>
          <p:cNvCxnSpPr>
            <a:cxnSpLocks/>
          </p:cNvCxnSpPr>
          <p:nvPr/>
        </p:nvCxnSpPr>
        <p:spPr>
          <a:xfrm>
            <a:off x="2538421" y="1112937"/>
            <a:ext cx="3191471" cy="0"/>
          </a:xfrm>
          <a:prstGeom prst="line">
            <a:avLst/>
          </a:prstGeom>
          <a:ln w="76200">
            <a:solidFill>
              <a:srgbClr val="EF802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0391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728AC1-EA90-31EC-33E2-C4261C60DFCF}"/>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087F9533-3496-7FDD-2ABC-ACDED97E66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4FE5A2BB-1BDB-218F-3662-EDCA7E0D1EB7}"/>
              </a:ext>
            </a:extLst>
          </p:cNvPr>
          <p:cNvSpPr txBox="1">
            <a:spLocks/>
          </p:cNvSpPr>
          <p:nvPr/>
        </p:nvSpPr>
        <p:spPr>
          <a:xfrm>
            <a:off x="1825788" y="2439420"/>
            <a:ext cx="8363364"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i="1" dirty="0">
                <a:solidFill>
                  <a:schemeClr val="bg1"/>
                </a:solidFill>
                <a:ea typeface="Andika"/>
                <a:cs typeface="Andika"/>
              </a:rPr>
              <a:t>Meter</a:t>
            </a:r>
            <a:r>
              <a:rPr lang="en-GB" sz="2800" dirty="0">
                <a:solidFill>
                  <a:schemeClr val="bg1"/>
                </a:solidFill>
                <a:ea typeface="Andika"/>
                <a:cs typeface="Andika"/>
              </a:rPr>
              <a:t> means measure.</a:t>
            </a:r>
          </a:p>
        </p:txBody>
      </p:sp>
      <p:sp>
        <p:nvSpPr>
          <p:cNvPr id="5" name="Title 1">
            <a:extLst>
              <a:ext uri="{FF2B5EF4-FFF2-40B4-BE49-F238E27FC236}">
                <a16:creationId xmlns:a16="http://schemas.microsoft.com/office/drawing/2014/main" id="{7330D733-BC0A-610B-6FA1-61862D002C4B}"/>
              </a:ext>
            </a:extLst>
          </p:cNvPr>
          <p:cNvSpPr txBox="1">
            <a:spLocks/>
          </p:cNvSpPr>
          <p:nvPr/>
        </p:nvSpPr>
        <p:spPr>
          <a:xfrm>
            <a:off x="1664385" y="3465032"/>
            <a:ext cx="8524767"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Can you think of any words with the base </a:t>
            </a:r>
            <a:r>
              <a:rPr lang="en-GB" sz="2800" i="1" dirty="0">
                <a:solidFill>
                  <a:schemeClr val="bg1"/>
                </a:solidFill>
                <a:ea typeface="Andika"/>
                <a:cs typeface="Andika"/>
              </a:rPr>
              <a:t>metre/meter</a:t>
            </a:r>
            <a:r>
              <a:rPr lang="en-GB" sz="2800" dirty="0">
                <a:solidFill>
                  <a:schemeClr val="bg1"/>
                </a:solidFill>
                <a:ea typeface="Andika"/>
                <a:cs typeface="Andika"/>
              </a:rPr>
              <a:t>?</a:t>
            </a:r>
          </a:p>
        </p:txBody>
      </p:sp>
      <p:sp>
        <p:nvSpPr>
          <p:cNvPr id="25" name="Title 1">
            <a:extLst>
              <a:ext uri="{FF2B5EF4-FFF2-40B4-BE49-F238E27FC236}">
                <a16:creationId xmlns:a16="http://schemas.microsoft.com/office/drawing/2014/main" id="{5FF0155C-DE19-4F52-0572-8DF6B52D40D7}"/>
              </a:ext>
            </a:extLst>
          </p:cNvPr>
          <p:cNvSpPr txBox="1">
            <a:spLocks/>
          </p:cNvSpPr>
          <p:nvPr/>
        </p:nvSpPr>
        <p:spPr>
          <a:xfrm>
            <a:off x="6096000" y="4420749"/>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centimetres </a:t>
            </a:r>
          </a:p>
        </p:txBody>
      </p:sp>
      <p:sp>
        <p:nvSpPr>
          <p:cNvPr id="26" name="Title 1">
            <a:extLst>
              <a:ext uri="{FF2B5EF4-FFF2-40B4-BE49-F238E27FC236}">
                <a16:creationId xmlns:a16="http://schemas.microsoft.com/office/drawing/2014/main" id="{14D4E31E-91D6-251C-7D61-F85D608E6137}"/>
              </a:ext>
            </a:extLst>
          </p:cNvPr>
          <p:cNvSpPr txBox="1">
            <a:spLocks/>
          </p:cNvSpPr>
          <p:nvPr/>
        </p:nvSpPr>
        <p:spPr>
          <a:xfrm>
            <a:off x="2772466" y="4433151"/>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millimetres  </a:t>
            </a:r>
          </a:p>
        </p:txBody>
      </p:sp>
      <p:sp>
        <p:nvSpPr>
          <p:cNvPr id="10" name="Title 1">
            <a:extLst>
              <a:ext uri="{FF2B5EF4-FFF2-40B4-BE49-F238E27FC236}">
                <a16:creationId xmlns:a16="http://schemas.microsoft.com/office/drawing/2014/main" id="{008FA0F9-DA1A-FDDF-6671-A67279A95F31}"/>
              </a:ext>
            </a:extLst>
          </p:cNvPr>
          <p:cNvSpPr txBox="1">
            <a:spLocks/>
          </p:cNvSpPr>
          <p:nvPr/>
        </p:nvSpPr>
        <p:spPr>
          <a:xfrm>
            <a:off x="1124950" y="1482753"/>
            <a:ext cx="1475817"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err="1">
                <a:solidFill>
                  <a:schemeClr val="bg1"/>
                </a:solidFill>
                <a:latin typeface="+mn-lt"/>
                <a:ea typeface="Andika"/>
                <a:cs typeface="Andika"/>
              </a:rPr>
              <a:t>thermo</a:t>
            </a:r>
            <a:endParaRPr lang="en-GB" sz="28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44B8B5E2-11E7-33E4-1403-B918017F8782}"/>
              </a:ext>
            </a:extLst>
          </p:cNvPr>
          <p:cNvSpPr txBox="1">
            <a:spLocks/>
          </p:cNvSpPr>
          <p:nvPr/>
        </p:nvSpPr>
        <p:spPr>
          <a:xfrm>
            <a:off x="3448853" y="1478746"/>
            <a:ext cx="1609197"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meter</a:t>
            </a:r>
          </a:p>
        </p:txBody>
      </p:sp>
      <p:sp>
        <p:nvSpPr>
          <p:cNvPr id="12" name="Arrow: Right 11">
            <a:extLst>
              <a:ext uri="{FF2B5EF4-FFF2-40B4-BE49-F238E27FC236}">
                <a16:creationId xmlns:a16="http://schemas.microsoft.com/office/drawing/2014/main" id="{2AA8D443-AADF-89E2-C24E-18904A8AEBC0}"/>
              </a:ext>
            </a:extLst>
          </p:cNvPr>
          <p:cNvSpPr/>
          <p:nvPr/>
        </p:nvSpPr>
        <p:spPr>
          <a:xfrm>
            <a:off x="7679501" y="1635715"/>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itle 1">
            <a:extLst>
              <a:ext uri="{FF2B5EF4-FFF2-40B4-BE49-F238E27FC236}">
                <a16:creationId xmlns:a16="http://schemas.microsoft.com/office/drawing/2014/main" id="{99D857E9-1A2D-3CF4-8F1C-16EFA15C244F}"/>
              </a:ext>
            </a:extLst>
          </p:cNvPr>
          <p:cNvSpPr txBox="1">
            <a:spLocks/>
          </p:cNvSpPr>
          <p:nvPr/>
        </p:nvSpPr>
        <p:spPr>
          <a:xfrm>
            <a:off x="9010444" y="1408850"/>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thermometers</a:t>
            </a:r>
            <a:endParaRPr lang="en-GB" sz="2800" dirty="0">
              <a:solidFill>
                <a:schemeClr val="bg1"/>
              </a:solidFill>
              <a:latin typeface="+mn-lt"/>
              <a:ea typeface="Andika"/>
              <a:cs typeface="Andika"/>
            </a:endParaRPr>
          </a:p>
        </p:txBody>
      </p:sp>
      <p:sp>
        <p:nvSpPr>
          <p:cNvPr id="14" name="Cross 13">
            <a:extLst>
              <a:ext uri="{FF2B5EF4-FFF2-40B4-BE49-F238E27FC236}">
                <a16:creationId xmlns:a16="http://schemas.microsoft.com/office/drawing/2014/main" id="{C9707219-E809-8251-899C-5FD99986AC26}"/>
              </a:ext>
            </a:extLst>
          </p:cNvPr>
          <p:cNvSpPr/>
          <p:nvPr/>
        </p:nvSpPr>
        <p:spPr>
          <a:xfrm>
            <a:off x="2819227" y="1623190"/>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itle 1">
            <a:extLst>
              <a:ext uri="{FF2B5EF4-FFF2-40B4-BE49-F238E27FC236}">
                <a16:creationId xmlns:a16="http://schemas.microsoft.com/office/drawing/2014/main" id="{5375BB3D-3ACA-9CF5-B141-C68B4A25C11E}"/>
              </a:ext>
            </a:extLst>
          </p:cNvPr>
          <p:cNvSpPr txBox="1">
            <a:spLocks/>
          </p:cNvSpPr>
          <p:nvPr/>
        </p:nvSpPr>
        <p:spPr>
          <a:xfrm>
            <a:off x="5792238" y="1478746"/>
            <a:ext cx="1609197"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a:t>
            </a:r>
          </a:p>
        </p:txBody>
      </p:sp>
      <p:sp>
        <p:nvSpPr>
          <p:cNvPr id="16" name="Cross 15">
            <a:extLst>
              <a:ext uri="{FF2B5EF4-FFF2-40B4-BE49-F238E27FC236}">
                <a16:creationId xmlns:a16="http://schemas.microsoft.com/office/drawing/2014/main" id="{6D8724DF-6857-68BA-C706-6C8AC0EC209E}"/>
              </a:ext>
            </a:extLst>
          </p:cNvPr>
          <p:cNvSpPr/>
          <p:nvPr/>
        </p:nvSpPr>
        <p:spPr>
          <a:xfrm>
            <a:off x="5228710" y="1633713"/>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272128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5" grpId="0" animBg="1"/>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9F0BFC-D421-AA02-81A0-9633BB046047}"/>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E406F51D-FA36-10E1-6AAA-05D49375E9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Title 1">
            <a:extLst>
              <a:ext uri="{FF2B5EF4-FFF2-40B4-BE49-F238E27FC236}">
                <a16:creationId xmlns:a16="http://schemas.microsoft.com/office/drawing/2014/main" id="{CC92DC37-4387-2EE3-368E-8E34EDFDC88A}"/>
              </a:ext>
            </a:extLst>
          </p:cNvPr>
          <p:cNvSpPr txBox="1">
            <a:spLocks/>
          </p:cNvSpPr>
          <p:nvPr/>
        </p:nvSpPr>
        <p:spPr>
          <a:xfrm>
            <a:off x="2028800" y="1360293"/>
            <a:ext cx="8524767"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Can you break down the word “millimetres”?</a:t>
            </a:r>
          </a:p>
        </p:txBody>
      </p:sp>
      <p:sp>
        <p:nvSpPr>
          <p:cNvPr id="2" name="Title 1">
            <a:extLst>
              <a:ext uri="{FF2B5EF4-FFF2-40B4-BE49-F238E27FC236}">
                <a16:creationId xmlns:a16="http://schemas.microsoft.com/office/drawing/2014/main" id="{8F6CAF5C-92E2-821E-2CD7-B9953CFEEF25}"/>
              </a:ext>
            </a:extLst>
          </p:cNvPr>
          <p:cNvSpPr txBox="1">
            <a:spLocks/>
          </p:cNvSpPr>
          <p:nvPr/>
        </p:nvSpPr>
        <p:spPr>
          <a:xfrm>
            <a:off x="6899618" y="2350937"/>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metre</a:t>
            </a:r>
          </a:p>
        </p:txBody>
      </p:sp>
      <p:sp>
        <p:nvSpPr>
          <p:cNvPr id="3" name="Title 1">
            <a:extLst>
              <a:ext uri="{FF2B5EF4-FFF2-40B4-BE49-F238E27FC236}">
                <a16:creationId xmlns:a16="http://schemas.microsoft.com/office/drawing/2014/main" id="{22D391A8-8D20-ACBE-C16C-C1765106E26D}"/>
              </a:ext>
            </a:extLst>
          </p:cNvPr>
          <p:cNvSpPr txBox="1">
            <a:spLocks/>
          </p:cNvSpPr>
          <p:nvPr/>
        </p:nvSpPr>
        <p:spPr>
          <a:xfrm>
            <a:off x="9456735" y="2350937"/>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a:t>
            </a:r>
          </a:p>
        </p:txBody>
      </p:sp>
      <p:sp>
        <p:nvSpPr>
          <p:cNvPr id="8" name="Cross 7">
            <a:extLst>
              <a:ext uri="{FF2B5EF4-FFF2-40B4-BE49-F238E27FC236}">
                <a16:creationId xmlns:a16="http://schemas.microsoft.com/office/drawing/2014/main" id="{426C8FFD-2666-E50A-1E83-B8C13B58B8DD}"/>
              </a:ext>
            </a:extLst>
          </p:cNvPr>
          <p:cNvSpPr/>
          <p:nvPr/>
        </p:nvSpPr>
        <p:spPr>
          <a:xfrm>
            <a:off x="8962594" y="2491374"/>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Right 9">
            <a:extLst>
              <a:ext uri="{FF2B5EF4-FFF2-40B4-BE49-F238E27FC236}">
                <a16:creationId xmlns:a16="http://schemas.microsoft.com/office/drawing/2014/main" id="{4C6B8A56-F2F5-536E-A19E-FF79AE261A47}"/>
              </a:ext>
            </a:extLst>
          </p:cNvPr>
          <p:cNvSpPr/>
          <p:nvPr/>
        </p:nvSpPr>
        <p:spPr>
          <a:xfrm>
            <a:off x="2984089" y="2534690"/>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
            <a:extLst>
              <a:ext uri="{FF2B5EF4-FFF2-40B4-BE49-F238E27FC236}">
                <a16:creationId xmlns:a16="http://schemas.microsoft.com/office/drawing/2014/main" id="{F106D0C0-862C-4938-DB08-2A0700945ECC}"/>
              </a:ext>
            </a:extLst>
          </p:cNvPr>
          <p:cNvSpPr txBox="1">
            <a:spLocks/>
          </p:cNvSpPr>
          <p:nvPr/>
        </p:nvSpPr>
        <p:spPr>
          <a:xfrm>
            <a:off x="6899617" y="3304242"/>
            <a:ext cx="1980001" cy="846029"/>
          </a:xfrm>
          <a:prstGeom prst="roundRect">
            <a:avLst>
              <a:gd name="adj" fmla="val 25095"/>
            </a:avLst>
          </a:prstGeom>
          <a:solidFill>
            <a:schemeClr val="accent2"/>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measure/ metre</a:t>
            </a:r>
          </a:p>
        </p:txBody>
      </p:sp>
      <p:sp>
        <p:nvSpPr>
          <p:cNvPr id="22" name="Title 1">
            <a:extLst>
              <a:ext uri="{FF2B5EF4-FFF2-40B4-BE49-F238E27FC236}">
                <a16:creationId xmlns:a16="http://schemas.microsoft.com/office/drawing/2014/main" id="{70ACA2A9-0389-12E2-0D2A-95AFAAF5B20A}"/>
              </a:ext>
            </a:extLst>
          </p:cNvPr>
          <p:cNvSpPr txBox="1">
            <a:spLocks/>
          </p:cNvSpPr>
          <p:nvPr/>
        </p:nvSpPr>
        <p:spPr>
          <a:xfrm>
            <a:off x="9503775" y="3304241"/>
            <a:ext cx="1980000" cy="846029"/>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more than 1</a:t>
            </a:r>
          </a:p>
        </p:txBody>
      </p:sp>
      <p:sp>
        <p:nvSpPr>
          <p:cNvPr id="37" name="Title 1">
            <a:extLst>
              <a:ext uri="{FF2B5EF4-FFF2-40B4-BE49-F238E27FC236}">
                <a16:creationId xmlns:a16="http://schemas.microsoft.com/office/drawing/2014/main" id="{06107483-4709-62AD-2A1B-84BBC69FEF83}"/>
              </a:ext>
            </a:extLst>
          </p:cNvPr>
          <p:cNvSpPr txBox="1">
            <a:spLocks/>
          </p:cNvSpPr>
          <p:nvPr/>
        </p:nvSpPr>
        <p:spPr>
          <a:xfrm>
            <a:off x="692670" y="5466612"/>
            <a:ext cx="10964935"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i="1" dirty="0">
                <a:solidFill>
                  <a:schemeClr val="bg1"/>
                </a:solidFill>
                <a:latin typeface="+mn-lt"/>
                <a:ea typeface="Andika"/>
                <a:cs typeface="Andika"/>
              </a:rPr>
              <a:t>“</a:t>
            </a:r>
            <a:r>
              <a:rPr lang="en-GB" sz="2800" dirty="0">
                <a:solidFill>
                  <a:schemeClr val="bg1"/>
                </a:solidFill>
                <a:ea typeface="Andika"/>
                <a:cs typeface="Andika"/>
              </a:rPr>
              <a:t>Millimetres</a:t>
            </a:r>
            <a:r>
              <a:rPr lang="en-GB" sz="2800" i="1" dirty="0">
                <a:solidFill>
                  <a:schemeClr val="bg1"/>
                </a:solidFill>
                <a:latin typeface="+mn-lt"/>
                <a:ea typeface="Andika"/>
                <a:cs typeface="Andika"/>
              </a:rPr>
              <a:t>”</a:t>
            </a:r>
            <a:r>
              <a:rPr lang="en-GB" sz="2800" dirty="0">
                <a:solidFill>
                  <a:schemeClr val="bg1"/>
                </a:solidFill>
                <a:latin typeface="+mn-lt"/>
                <a:ea typeface="Andika"/>
                <a:cs typeface="Andika"/>
              </a:rPr>
              <a:t> literally means a thousandth of a metre.</a:t>
            </a:r>
          </a:p>
        </p:txBody>
      </p:sp>
      <p:sp>
        <p:nvSpPr>
          <p:cNvPr id="38" name="Title 1">
            <a:extLst>
              <a:ext uri="{FF2B5EF4-FFF2-40B4-BE49-F238E27FC236}">
                <a16:creationId xmlns:a16="http://schemas.microsoft.com/office/drawing/2014/main" id="{FDA92233-768C-63A8-4D41-A4A38840E4F7}"/>
              </a:ext>
            </a:extLst>
          </p:cNvPr>
          <p:cNvSpPr txBox="1">
            <a:spLocks/>
          </p:cNvSpPr>
          <p:nvPr/>
        </p:nvSpPr>
        <p:spPr>
          <a:xfrm>
            <a:off x="1969008" y="4507063"/>
            <a:ext cx="8524767" cy="669804"/>
          </a:xfrm>
          <a:prstGeom prst="roundRect">
            <a:avLst>
              <a:gd name="adj" fmla="val 25095"/>
            </a:avLst>
          </a:prstGeom>
          <a:solidFill>
            <a:srgbClr val="00B0F0"/>
          </a:solidFill>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What does “millimetres” mean?</a:t>
            </a:r>
          </a:p>
        </p:txBody>
      </p:sp>
      <p:sp>
        <p:nvSpPr>
          <p:cNvPr id="7" name="Title 1">
            <a:extLst>
              <a:ext uri="{FF2B5EF4-FFF2-40B4-BE49-F238E27FC236}">
                <a16:creationId xmlns:a16="http://schemas.microsoft.com/office/drawing/2014/main" id="{07C1C607-0C76-E137-921D-A555E4CE5C3E}"/>
              </a:ext>
            </a:extLst>
          </p:cNvPr>
          <p:cNvSpPr txBox="1">
            <a:spLocks/>
          </p:cNvSpPr>
          <p:nvPr/>
        </p:nvSpPr>
        <p:spPr>
          <a:xfrm>
            <a:off x="6652548" y="194811"/>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centimetres</a:t>
            </a:r>
            <a:r>
              <a:rPr lang="en-GB" sz="2800" dirty="0">
                <a:solidFill>
                  <a:schemeClr val="bg1"/>
                </a:solidFill>
                <a:latin typeface="+mn-lt"/>
                <a:ea typeface="Andika"/>
                <a:cs typeface="Andika"/>
              </a:rPr>
              <a:t> </a:t>
            </a:r>
          </a:p>
        </p:txBody>
      </p:sp>
      <p:sp>
        <p:nvSpPr>
          <p:cNvPr id="9" name="Title 1">
            <a:extLst>
              <a:ext uri="{FF2B5EF4-FFF2-40B4-BE49-F238E27FC236}">
                <a16:creationId xmlns:a16="http://schemas.microsoft.com/office/drawing/2014/main" id="{68F3A01F-43C2-7D7B-011D-C623B8AD7E53}"/>
              </a:ext>
            </a:extLst>
          </p:cNvPr>
          <p:cNvSpPr txBox="1">
            <a:spLocks/>
          </p:cNvSpPr>
          <p:nvPr/>
        </p:nvSpPr>
        <p:spPr>
          <a:xfrm>
            <a:off x="654646" y="2379733"/>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millimetres</a:t>
            </a:r>
            <a:endParaRPr lang="en-GB" sz="28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19846474-F297-632D-E50D-C49537326D6C}"/>
              </a:ext>
            </a:extLst>
          </p:cNvPr>
          <p:cNvSpPr txBox="1">
            <a:spLocks/>
          </p:cNvSpPr>
          <p:nvPr/>
        </p:nvSpPr>
        <p:spPr>
          <a:xfrm>
            <a:off x="4655221" y="2350937"/>
            <a:ext cx="1475817" cy="669804"/>
          </a:xfrm>
          <a:prstGeom prst="roundRect">
            <a:avLst>
              <a:gd name="adj" fmla="val 25095"/>
            </a:avLst>
          </a:prstGeom>
          <a:solidFill>
            <a:srgbClr val="0B267C"/>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milli</a:t>
            </a:r>
          </a:p>
        </p:txBody>
      </p:sp>
      <p:sp>
        <p:nvSpPr>
          <p:cNvPr id="13" name="Cross 12">
            <a:extLst>
              <a:ext uri="{FF2B5EF4-FFF2-40B4-BE49-F238E27FC236}">
                <a16:creationId xmlns:a16="http://schemas.microsoft.com/office/drawing/2014/main" id="{4F4740F5-555C-53E3-BA18-6220E077503A}"/>
              </a:ext>
            </a:extLst>
          </p:cNvPr>
          <p:cNvSpPr/>
          <p:nvPr/>
        </p:nvSpPr>
        <p:spPr>
          <a:xfrm>
            <a:off x="6241383" y="2491374"/>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itle 1">
            <a:extLst>
              <a:ext uri="{FF2B5EF4-FFF2-40B4-BE49-F238E27FC236}">
                <a16:creationId xmlns:a16="http://schemas.microsoft.com/office/drawing/2014/main" id="{A2A03B84-63D7-7C40-30E0-D8EBF6FF112A}"/>
              </a:ext>
            </a:extLst>
          </p:cNvPr>
          <p:cNvSpPr txBox="1">
            <a:spLocks/>
          </p:cNvSpPr>
          <p:nvPr/>
        </p:nvSpPr>
        <p:spPr>
          <a:xfrm>
            <a:off x="4575989" y="3323961"/>
            <a:ext cx="1649948" cy="669804"/>
          </a:xfrm>
          <a:prstGeom prst="roundRect">
            <a:avLst>
              <a:gd name="adj" fmla="val 25095"/>
            </a:avLst>
          </a:prstGeom>
          <a:solidFill>
            <a:srgbClr val="0B267C"/>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thousandth</a:t>
            </a:r>
          </a:p>
        </p:txBody>
      </p:sp>
    </p:spTree>
    <p:extLst>
      <p:ext uri="{BB962C8B-B14F-4D97-AF65-F5344CB8AC3E}">
        <p14:creationId xmlns:p14="http://schemas.microsoft.com/office/powerpoint/2010/main" val="30975296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10" grpId="0" animBg="1"/>
      <p:bldP spid="12" grpId="0" animBg="1"/>
      <p:bldP spid="22" grpId="0" animBg="1"/>
      <p:bldP spid="37" grpId="0" animBg="1"/>
      <p:bldP spid="38" grpId="0" animBg="1"/>
      <p:bldP spid="11" grpId="0" animBg="1"/>
      <p:bldP spid="13"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63E73-7C78-12CB-1806-9759D9CF1F79}"/>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48B3CC54-DB28-34F8-3689-E82E1D9EB4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3" name="Title 1">
            <a:extLst>
              <a:ext uri="{FF2B5EF4-FFF2-40B4-BE49-F238E27FC236}">
                <a16:creationId xmlns:a16="http://schemas.microsoft.com/office/drawing/2014/main" id="{187A656D-E031-2BE7-42E5-86F3F77ED2A0}"/>
              </a:ext>
            </a:extLst>
          </p:cNvPr>
          <p:cNvSpPr txBox="1">
            <a:spLocks/>
          </p:cNvSpPr>
          <p:nvPr/>
        </p:nvSpPr>
        <p:spPr>
          <a:xfrm>
            <a:off x="692670" y="1360293"/>
            <a:ext cx="10964935"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Can you break down the word “centimetres” into morphemes?</a:t>
            </a:r>
          </a:p>
        </p:txBody>
      </p:sp>
      <p:sp>
        <p:nvSpPr>
          <p:cNvPr id="35" name="Title 1">
            <a:extLst>
              <a:ext uri="{FF2B5EF4-FFF2-40B4-BE49-F238E27FC236}">
                <a16:creationId xmlns:a16="http://schemas.microsoft.com/office/drawing/2014/main" id="{EBCB0EE4-5AEE-2367-5ED7-028B9A35C556}"/>
              </a:ext>
            </a:extLst>
          </p:cNvPr>
          <p:cNvSpPr txBox="1">
            <a:spLocks/>
          </p:cNvSpPr>
          <p:nvPr/>
        </p:nvSpPr>
        <p:spPr>
          <a:xfrm>
            <a:off x="692670" y="5466612"/>
            <a:ext cx="10964935"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“C</a:t>
            </a:r>
            <a:r>
              <a:rPr lang="en-GB" sz="2800" dirty="0">
                <a:solidFill>
                  <a:schemeClr val="bg1"/>
                </a:solidFill>
                <a:ea typeface="Andika"/>
                <a:cs typeface="Andika"/>
              </a:rPr>
              <a:t>entimetres</a:t>
            </a:r>
            <a:r>
              <a:rPr lang="en-GB" sz="2800" dirty="0">
                <a:solidFill>
                  <a:schemeClr val="bg1"/>
                </a:solidFill>
                <a:latin typeface="+mn-lt"/>
                <a:ea typeface="Andika"/>
                <a:cs typeface="Andika"/>
              </a:rPr>
              <a:t>” literally means hundredths of </a:t>
            </a:r>
            <a:r>
              <a:rPr lang="en-GB" sz="2800">
                <a:solidFill>
                  <a:schemeClr val="bg1"/>
                </a:solidFill>
                <a:latin typeface="+mn-lt"/>
                <a:ea typeface="Andika"/>
                <a:cs typeface="Andika"/>
              </a:rPr>
              <a:t>a metre.</a:t>
            </a:r>
            <a:endParaRPr lang="en-GB" sz="2800" dirty="0">
              <a:solidFill>
                <a:schemeClr val="bg1"/>
              </a:solidFill>
              <a:latin typeface="+mn-lt"/>
              <a:ea typeface="Andika"/>
              <a:cs typeface="Andika"/>
            </a:endParaRPr>
          </a:p>
        </p:txBody>
      </p:sp>
      <p:sp>
        <p:nvSpPr>
          <p:cNvPr id="36" name="Title 1">
            <a:extLst>
              <a:ext uri="{FF2B5EF4-FFF2-40B4-BE49-F238E27FC236}">
                <a16:creationId xmlns:a16="http://schemas.microsoft.com/office/drawing/2014/main" id="{3D0306C4-03B9-3CC8-640D-32448B6AA274}"/>
              </a:ext>
            </a:extLst>
          </p:cNvPr>
          <p:cNvSpPr txBox="1">
            <a:spLocks/>
          </p:cNvSpPr>
          <p:nvPr/>
        </p:nvSpPr>
        <p:spPr>
          <a:xfrm>
            <a:off x="1969008" y="4507063"/>
            <a:ext cx="8524767" cy="669804"/>
          </a:xfrm>
          <a:prstGeom prst="roundRect">
            <a:avLst>
              <a:gd name="adj" fmla="val 25095"/>
            </a:avLst>
          </a:prstGeom>
          <a:solidFill>
            <a:srgbClr val="00B0F0"/>
          </a:solidFill>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What does “centimetres</a:t>
            </a:r>
            <a:r>
              <a:rPr lang="en-GB" sz="2800" i="1" dirty="0">
                <a:solidFill>
                  <a:schemeClr val="bg1"/>
                </a:solidFill>
                <a:ea typeface="Andika"/>
                <a:cs typeface="Andika"/>
              </a:rPr>
              <a:t>”</a:t>
            </a:r>
            <a:r>
              <a:rPr lang="en-GB" sz="2800" dirty="0">
                <a:solidFill>
                  <a:schemeClr val="bg1"/>
                </a:solidFill>
                <a:ea typeface="Andika"/>
                <a:cs typeface="Andika"/>
              </a:rPr>
              <a:t>  mean?</a:t>
            </a:r>
          </a:p>
        </p:txBody>
      </p:sp>
      <p:sp>
        <p:nvSpPr>
          <p:cNvPr id="14" name="Title 1">
            <a:extLst>
              <a:ext uri="{FF2B5EF4-FFF2-40B4-BE49-F238E27FC236}">
                <a16:creationId xmlns:a16="http://schemas.microsoft.com/office/drawing/2014/main" id="{EB273BA2-962B-F4A8-E84A-EE99BCB3050A}"/>
              </a:ext>
            </a:extLst>
          </p:cNvPr>
          <p:cNvSpPr txBox="1">
            <a:spLocks/>
          </p:cNvSpPr>
          <p:nvPr/>
        </p:nvSpPr>
        <p:spPr>
          <a:xfrm>
            <a:off x="2051324" y="311048"/>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millimetres</a:t>
            </a:r>
            <a:r>
              <a:rPr lang="en-GB" sz="2800" dirty="0">
                <a:solidFill>
                  <a:schemeClr val="bg1"/>
                </a:solidFill>
                <a:latin typeface="+mn-lt"/>
                <a:ea typeface="Andika"/>
                <a:cs typeface="Andika"/>
              </a:rPr>
              <a:t> </a:t>
            </a:r>
          </a:p>
        </p:txBody>
      </p:sp>
      <p:sp>
        <p:nvSpPr>
          <p:cNvPr id="2" name="Title 1">
            <a:extLst>
              <a:ext uri="{FF2B5EF4-FFF2-40B4-BE49-F238E27FC236}">
                <a16:creationId xmlns:a16="http://schemas.microsoft.com/office/drawing/2014/main" id="{9262F863-D590-02AB-54BE-1A04DEB764A7}"/>
              </a:ext>
            </a:extLst>
          </p:cNvPr>
          <p:cNvSpPr txBox="1">
            <a:spLocks/>
          </p:cNvSpPr>
          <p:nvPr/>
        </p:nvSpPr>
        <p:spPr>
          <a:xfrm>
            <a:off x="6899618" y="2350937"/>
            <a:ext cx="1980000"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metre</a:t>
            </a:r>
          </a:p>
        </p:txBody>
      </p:sp>
      <p:sp>
        <p:nvSpPr>
          <p:cNvPr id="3" name="Title 1">
            <a:extLst>
              <a:ext uri="{FF2B5EF4-FFF2-40B4-BE49-F238E27FC236}">
                <a16:creationId xmlns:a16="http://schemas.microsoft.com/office/drawing/2014/main" id="{2F57CA75-48C8-E7E4-EEE9-7FE918A9D4D0}"/>
              </a:ext>
            </a:extLst>
          </p:cNvPr>
          <p:cNvSpPr txBox="1">
            <a:spLocks/>
          </p:cNvSpPr>
          <p:nvPr/>
        </p:nvSpPr>
        <p:spPr>
          <a:xfrm>
            <a:off x="9503775" y="2350937"/>
            <a:ext cx="1980000" cy="669804"/>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a:t>
            </a:r>
          </a:p>
        </p:txBody>
      </p:sp>
      <p:sp>
        <p:nvSpPr>
          <p:cNvPr id="4" name="Cross 3">
            <a:extLst>
              <a:ext uri="{FF2B5EF4-FFF2-40B4-BE49-F238E27FC236}">
                <a16:creationId xmlns:a16="http://schemas.microsoft.com/office/drawing/2014/main" id="{3288C972-9852-5CF6-41F7-4E585E14132C}"/>
              </a:ext>
            </a:extLst>
          </p:cNvPr>
          <p:cNvSpPr/>
          <p:nvPr/>
        </p:nvSpPr>
        <p:spPr>
          <a:xfrm>
            <a:off x="8962594" y="2491374"/>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Right 7">
            <a:extLst>
              <a:ext uri="{FF2B5EF4-FFF2-40B4-BE49-F238E27FC236}">
                <a16:creationId xmlns:a16="http://schemas.microsoft.com/office/drawing/2014/main" id="{86A34F9E-DD0A-E514-08B9-7815F0AFD283}"/>
              </a:ext>
            </a:extLst>
          </p:cNvPr>
          <p:cNvSpPr/>
          <p:nvPr/>
        </p:nvSpPr>
        <p:spPr>
          <a:xfrm>
            <a:off x="2984089" y="2534690"/>
            <a:ext cx="1202676" cy="345614"/>
          </a:xfrm>
          <a:prstGeom prst="rightArrow">
            <a:avLst>
              <a:gd name="adj1" fmla="val 24930"/>
              <a:gd name="adj2" fmla="val 48209"/>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
            <a:extLst>
              <a:ext uri="{FF2B5EF4-FFF2-40B4-BE49-F238E27FC236}">
                <a16:creationId xmlns:a16="http://schemas.microsoft.com/office/drawing/2014/main" id="{1C530288-02E0-35D8-A28B-83DE5D677D6E}"/>
              </a:ext>
            </a:extLst>
          </p:cNvPr>
          <p:cNvSpPr txBox="1">
            <a:spLocks/>
          </p:cNvSpPr>
          <p:nvPr/>
        </p:nvSpPr>
        <p:spPr>
          <a:xfrm>
            <a:off x="6899617" y="3304242"/>
            <a:ext cx="1980001" cy="846029"/>
          </a:xfrm>
          <a:prstGeom prst="roundRect">
            <a:avLst>
              <a:gd name="adj" fmla="val 25095"/>
            </a:avLst>
          </a:prstGeom>
          <a:solidFill>
            <a:schemeClr val="accent2"/>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measure/ metre</a:t>
            </a:r>
          </a:p>
        </p:txBody>
      </p:sp>
      <p:sp>
        <p:nvSpPr>
          <p:cNvPr id="17" name="Title 1">
            <a:extLst>
              <a:ext uri="{FF2B5EF4-FFF2-40B4-BE49-F238E27FC236}">
                <a16:creationId xmlns:a16="http://schemas.microsoft.com/office/drawing/2014/main" id="{F9EA7467-2CDB-0260-1907-DF0FF8DA2DBC}"/>
              </a:ext>
            </a:extLst>
          </p:cNvPr>
          <p:cNvSpPr txBox="1">
            <a:spLocks/>
          </p:cNvSpPr>
          <p:nvPr/>
        </p:nvSpPr>
        <p:spPr>
          <a:xfrm>
            <a:off x="9503775" y="3304241"/>
            <a:ext cx="1980000" cy="846029"/>
          </a:xfrm>
          <a:prstGeom prst="roundRect">
            <a:avLst>
              <a:gd name="adj" fmla="val 25095"/>
            </a:avLst>
          </a:prstGeom>
          <a:solidFill>
            <a:srgbClr val="00B05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more than 1</a:t>
            </a:r>
          </a:p>
        </p:txBody>
      </p:sp>
      <p:sp>
        <p:nvSpPr>
          <p:cNvPr id="18" name="Title 1">
            <a:extLst>
              <a:ext uri="{FF2B5EF4-FFF2-40B4-BE49-F238E27FC236}">
                <a16:creationId xmlns:a16="http://schemas.microsoft.com/office/drawing/2014/main" id="{C860F292-78D6-D34F-2328-48C5A467D0B0}"/>
              </a:ext>
            </a:extLst>
          </p:cNvPr>
          <p:cNvSpPr txBox="1">
            <a:spLocks/>
          </p:cNvSpPr>
          <p:nvPr/>
        </p:nvSpPr>
        <p:spPr>
          <a:xfrm>
            <a:off x="654646" y="2379733"/>
            <a:ext cx="2196000" cy="669804"/>
          </a:xfrm>
          <a:prstGeom prst="roundRect">
            <a:avLst>
              <a:gd name="adj" fmla="val 25095"/>
            </a:avLst>
          </a:prstGeom>
          <a:solidFill>
            <a:srgbClr val="7030A0"/>
          </a:solidFill>
          <a:ln>
            <a:solidFill>
              <a:srgbClr val="7030A0"/>
            </a:solidFill>
          </a:ln>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ea typeface="Andika"/>
                <a:cs typeface="Andika"/>
              </a:rPr>
              <a:t>centimetres</a:t>
            </a:r>
            <a:r>
              <a:rPr lang="en-GB" sz="2800" dirty="0">
                <a:solidFill>
                  <a:schemeClr val="bg1"/>
                </a:solidFill>
                <a:latin typeface="+mn-lt"/>
                <a:ea typeface="Andika"/>
                <a:cs typeface="Andika"/>
              </a:rPr>
              <a:t> </a:t>
            </a:r>
          </a:p>
        </p:txBody>
      </p:sp>
      <p:sp>
        <p:nvSpPr>
          <p:cNvPr id="19" name="Title 1">
            <a:extLst>
              <a:ext uri="{FF2B5EF4-FFF2-40B4-BE49-F238E27FC236}">
                <a16:creationId xmlns:a16="http://schemas.microsoft.com/office/drawing/2014/main" id="{2E494B4A-9BD1-C988-C584-7AE6F6CE6952}"/>
              </a:ext>
            </a:extLst>
          </p:cNvPr>
          <p:cNvSpPr txBox="1">
            <a:spLocks/>
          </p:cNvSpPr>
          <p:nvPr/>
        </p:nvSpPr>
        <p:spPr>
          <a:xfrm>
            <a:off x="4655221" y="2350937"/>
            <a:ext cx="1475817"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err="1">
                <a:solidFill>
                  <a:schemeClr val="bg1"/>
                </a:solidFill>
                <a:latin typeface="+mn-lt"/>
                <a:ea typeface="Andika"/>
                <a:cs typeface="Andika"/>
              </a:rPr>
              <a:t>centi</a:t>
            </a:r>
            <a:endParaRPr lang="en-GB" sz="2800" dirty="0">
              <a:solidFill>
                <a:schemeClr val="bg1"/>
              </a:solidFill>
              <a:latin typeface="+mn-lt"/>
              <a:ea typeface="Andika"/>
              <a:cs typeface="Andika"/>
            </a:endParaRPr>
          </a:p>
        </p:txBody>
      </p:sp>
      <p:sp>
        <p:nvSpPr>
          <p:cNvPr id="20" name="Cross 19">
            <a:extLst>
              <a:ext uri="{FF2B5EF4-FFF2-40B4-BE49-F238E27FC236}">
                <a16:creationId xmlns:a16="http://schemas.microsoft.com/office/drawing/2014/main" id="{4D69A26B-D6BB-D73E-51D8-20AA6FF44B5B}"/>
              </a:ext>
            </a:extLst>
          </p:cNvPr>
          <p:cNvSpPr/>
          <p:nvPr/>
        </p:nvSpPr>
        <p:spPr>
          <a:xfrm>
            <a:off x="6241383" y="2491374"/>
            <a:ext cx="411165" cy="388930"/>
          </a:xfrm>
          <a:prstGeom prst="plus">
            <a:avLst>
              <a:gd name="adj" fmla="val 38943"/>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1">
            <a:extLst>
              <a:ext uri="{FF2B5EF4-FFF2-40B4-BE49-F238E27FC236}">
                <a16:creationId xmlns:a16="http://schemas.microsoft.com/office/drawing/2014/main" id="{FBC5CE02-E8A2-AFF6-C556-97914DD9FA9E}"/>
              </a:ext>
            </a:extLst>
          </p:cNvPr>
          <p:cNvSpPr txBox="1">
            <a:spLocks/>
          </p:cNvSpPr>
          <p:nvPr/>
        </p:nvSpPr>
        <p:spPr>
          <a:xfrm>
            <a:off x="4625512" y="3325541"/>
            <a:ext cx="1649948" cy="669804"/>
          </a:xfrm>
          <a:prstGeom prst="roundRect">
            <a:avLst>
              <a:gd name="adj" fmla="val 2509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hundredth</a:t>
            </a:r>
          </a:p>
        </p:txBody>
      </p:sp>
    </p:spTree>
    <p:extLst>
      <p:ext uri="{BB962C8B-B14F-4D97-AF65-F5344CB8AC3E}">
        <p14:creationId xmlns:p14="http://schemas.microsoft.com/office/powerpoint/2010/main" val="36995032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2" grpId="0" animBg="1"/>
      <p:bldP spid="3" grpId="0" animBg="1"/>
      <p:bldP spid="4" grpId="0" animBg="1"/>
      <p:bldP spid="8" grpId="0" animBg="1"/>
      <p:bldP spid="12" grpId="0" animBg="1"/>
      <p:bldP spid="17" grpId="0" animBg="1"/>
      <p:bldP spid="19" grpId="0" animBg="1"/>
      <p:bldP spid="20" grpId="0" animBg="1"/>
      <p:bldP spid="2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B266AF-8D95-DFB2-284B-EFD01CBCED2B}"/>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5434F0A6-1B7C-7E9F-E861-34C0AA84B7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8346F106-58D0-F10A-1B4B-1D13D9E973D6}"/>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42DD71D2-38C2-7502-7737-852D92EDD3D2}"/>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F6CE4A26-0917-696F-227B-DA510E6DD9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D7FB7648-07E1-5A59-E186-A00A7182DA92}"/>
              </a:ext>
            </a:extLst>
          </p:cNvPr>
          <p:cNvSpPr txBox="1"/>
          <p:nvPr/>
        </p:nvSpPr>
        <p:spPr>
          <a:xfrm>
            <a:off x="332509" y="2013492"/>
            <a:ext cx="11471564" cy="1138773"/>
          </a:xfrm>
          <a:prstGeom prst="rect">
            <a:avLst/>
          </a:prstGeom>
          <a:noFill/>
        </p:spPr>
        <p:txBody>
          <a:bodyPr wrap="square" rtlCol="0">
            <a:spAutoFit/>
          </a:bodyPr>
          <a:lstStyle/>
          <a:p>
            <a:pPr algn="ctr"/>
            <a:r>
              <a:rPr lang="en-GB" sz="3400" dirty="0">
                <a:solidFill>
                  <a:schemeClr val="bg1"/>
                </a:solidFill>
              </a:rPr>
              <a:t>They deciphered the numberical codes embedded within the device, learning to enumberate its functions.</a:t>
            </a:r>
          </a:p>
        </p:txBody>
      </p:sp>
      <p:sp>
        <p:nvSpPr>
          <p:cNvPr id="5" name="TextBox 4">
            <a:extLst>
              <a:ext uri="{FF2B5EF4-FFF2-40B4-BE49-F238E27FC236}">
                <a16:creationId xmlns:a16="http://schemas.microsoft.com/office/drawing/2014/main" id="{D51D5B9F-DE8C-49CE-9047-3B5B8E37B309}"/>
              </a:ext>
            </a:extLst>
          </p:cNvPr>
          <p:cNvSpPr txBox="1"/>
          <p:nvPr/>
        </p:nvSpPr>
        <p:spPr>
          <a:xfrm>
            <a:off x="332509" y="5064137"/>
            <a:ext cx="11471564" cy="1138773"/>
          </a:xfrm>
          <a:prstGeom prst="rect">
            <a:avLst/>
          </a:prstGeom>
          <a:noFill/>
        </p:spPr>
        <p:txBody>
          <a:bodyPr wrap="square" rtlCol="0">
            <a:spAutoFit/>
          </a:bodyPr>
          <a:lstStyle/>
          <a:p>
            <a:pPr algn="ctr"/>
            <a:r>
              <a:rPr lang="en-GB" sz="3400" dirty="0">
                <a:solidFill>
                  <a:schemeClr val="bg1"/>
                </a:solidFill>
              </a:rPr>
              <a:t>They deciphered the </a:t>
            </a:r>
            <a:r>
              <a:rPr lang="en-GB" sz="3400" u="sng" dirty="0">
                <a:solidFill>
                  <a:schemeClr val="accent6">
                    <a:lumMod val="50000"/>
                  </a:schemeClr>
                </a:solidFill>
              </a:rPr>
              <a:t>numerical</a:t>
            </a:r>
            <a:r>
              <a:rPr lang="en-GB" sz="3400" dirty="0">
                <a:solidFill>
                  <a:schemeClr val="bg1"/>
                </a:solidFill>
              </a:rPr>
              <a:t> codes embedded within the device, learning to </a:t>
            </a:r>
            <a:r>
              <a:rPr lang="en-GB" sz="3400" u="sng" dirty="0">
                <a:solidFill>
                  <a:schemeClr val="accent6">
                    <a:lumMod val="50000"/>
                  </a:schemeClr>
                </a:solidFill>
              </a:rPr>
              <a:t>enumerate</a:t>
            </a:r>
            <a:r>
              <a:rPr lang="en-GB" sz="3400" dirty="0">
                <a:solidFill>
                  <a:schemeClr val="bg1"/>
                </a:solidFill>
              </a:rPr>
              <a:t> its functions.</a:t>
            </a:r>
          </a:p>
        </p:txBody>
      </p:sp>
      <p:sp>
        <p:nvSpPr>
          <p:cNvPr id="7" name="TextBox 6">
            <a:extLst>
              <a:ext uri="{FF2B5EF4-FFF2-40B4-BE49-F238E27FC236}">
                <a16:creationId xmlns:a16="http://schemas.microsoft.com/office/drawing/2014/main" id="{425A5152-DDE4-E92D-6BD8-BF790DB57AFE}"/>
              </a:ext>
            </a:extLst>
          </p:cNvPr>
          <p:cNvSpPr txBox="1"/>
          <p:nvPr/>
        </p:nvSpPr>
        <p:spPr>
          <a:xfrm>
            <a:off x="332509" y="3538815"/>
            <a:ext cx="11471564" cy="1138773"/>
          </a:xfrm>
          <a:prstGeom prst="rect">
            <a:avLst/>
          </a:prstGeom>
          <a:noFill/>
        </p:spPr>
        <p:txBody>
          <a:bodyPr wrap="square" rtlCol="0">
            <a:spAutoFit/>
          </a:bodyPr>
          <a:lstStyle/>
          <a:p>
            <a:pPr algn="ctr"/>
            <a:r>
              <a:rPr lang="en-GB" sz="3400" dirty="0">
                <a:solidFill>
                  <a:schemeClr val="bg1"/>
                </a:solidFill>
              </a:rPr>
              <a:t>They deciphered the numerical codes embedded within the device, learning to enumerate its functions.</a:t>
            </a:r>
          </a:p>
        </p:txBody>
      </p:sp>
      <p:cxnSp>
        <p:nvCxnSpPr>
          <p:cNvPr id="9" name="Straight Connector 8">
            <a:extLst>
              <a:ext uri="{FF2B5EF4-FFF2-40B4-BE49-F238E27FC236}">
                <a16:creationId xmlns:a16="http://schemas.microsoft.com/office/drawing/2014/main" id="{FB14FB4A-F87E-211D-A55B-7813EC0F322C}"/>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364C9A6-CE8A-9C9B-69E8-825627D339D4}"/>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3790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background pattern&#10;&#10;Description automatically generated">
            <a:extLst>
              <a:ext uri="{FF2B5EF4-FFF2-40B4-BE49-F238E27FC236}">
                <a16:creationId xmlns:a16="http://schemas.microsoft.com/office/drawing/2014/main" id="{E32BD53F-9355-EEF7-1F06-6025CB86B2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0"/>
            <a:ext cx="12178469" cy="6858000"/>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11" name="Rectangle: Rounded Corners 10">
            <a:extLst>
              <a:ext uri="{FF2B5EF4-FFF2-40B4-BE49-F238E27FC236}">
                <a16:creationId xmlns:a16="http://schemas.microsoft.com/office/drawing/2014/main" id="{D81D5D29-BBAD-B628-5952-3FCB2921B207}"/>
              </a:ext>
            </a:extLst>
          </p:cNvPr>
          <p:cNvSpPr/>
          <p:nvPr/>
        </p:nvSpPr>
        <p:spPr>
          <a:xfrm>
            <a:off x="2139518"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862983" y="1763087"/>
            <a:ext cx="6466031" cy="393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numCol="2">
            <a:no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720725" indent="-720725">
              <a:lnSpc>
                <a:spcPct val="150000"/>
              </a:lnSpc>
              <a:spcBef>
                <a:spcPct val="0"/>
              </a:spcBef>
              <a:buAutoNum type="arabicPeriod"/>
            </a:pPr>
            <a:r>
              <a:rPr lang="en-GB" sz="2800" noProof="0" dirty="0">
                <a:solidFill>
                  <a:schemeClr val="tx1"/>
                </a:solidFill>
                <a:latin typeface="+mn-lt"/>
              </a:rPr>
              <a:t>number</a:t>
            </a:r>
          </a:p>
          <a:p>
            <a:pPr marL="720725" indent="-720725">
              <a:lnSpc>
                <a:spcPct val="150000"/>
              </a:lnSpc>
              <a:spcBef>
                <a:spcPct val="0"/>
              </a:spcBef>
              <a:buAutoNum type="arabicPeriod"/>
            </a:pPr>
            <a:r>
              <a:rPr lang="en-GB" sz="2800" noProof="0" dirty="0">
                <a:solidFill>
                  <a:schemeClr val="tx1"/>
                </a:solidFill>
              </a:rPr>
              <a:t>numerous</a:t>
            </a:r>
          </a:p>
          <a:p>
            <a:pPr marL="720725" indent="-720725">
              <a:lnSpc>
                <a:spcPct val="150000"/>
              </a:lnSpc>
              <a:spcBef>
                <a:spcPct val="0"/>
              </a:spcBef>
              <a:buAutoNum type="arabicPeriod"/>
            </a:pPr>
            <a:r>
              <a:rPr lang="en-GB" sz="2800" noProof="0" dirty="0">
                <a:solidFill>
                  <a:schemeClr val="tx1"/>
                </a:solidFill>
              </a:rPr>
              <a:t>numerical </a:t>
            </a:r>
          </a:p>
          <a:p>
            <a:pPr marL="720725" indent="-720725">
              <a:lnSpc>
                <a:spcPct val="150000"/>
              </a:lnSpc>
              <a:spcBef>
                <a:spcPct val="0"/>
              </a:spcBef>
              <a:buAutoNum type="arabicPeriod"/>
            </a:pPr>
            <a:r>
              <a:rPr lang="en-GB" sz="2800" noProof="0" dirty="0">
                <a:solidFill>
                  <a:schemeClr val="tx1"/>
                </a:solidFill>
              </a:rPr>
              <a:t>enumerate</a:t>
            </a:r>
          </a:p>
          <a:p>
            <a:pPr marL="720725" indent="-720725">
              <a:lnSpc>
                <a:spcPct val="150000"/>
              </a:lnSpc>
              <a:spcBef>
                <a:spcPct val="0"/>
              </a:spcBef>
              <a:buAutoNum type="arabicPeriod"/>
            </a:pPr>
            <a:r>
              <a:rPr lang="en-GB" sz="2800" noProof="0" dirty="0">
                <a:solidFill>
                  <a:schemeClr val="tx1"/>
                </a:solidFill>
              </a:rPr>
              <a:t>alphanumeric</a:t>
            </a:r>
          </a:p>
          <a:p>
            <a:pPr marL="720725" indent="-720725">
              <a:lnSpc>
                <a:spcPct val="150000"/>
              </a:lnSpc>
              <a:spcBef>
                <a:spcPct val="0"/>
              </a:spcBef>
              <a:buAutoNum type="arabicPeriod"/>
            </a:pPr>
            <a:r>
              <a:rPr lang="en-GB" sz="2800" noProof="0" dirty="0">
                <a:solidFill>
                  <a:schemeClr val="tx1"/>
                </a:solidFill>
              </a:rPr>
              <a:t>magnum </a:t>
            </a:r>
          </a:p>
          <a:p>
            <a:pPr marL="720725" indent="-720725">
              <a:lnSpc>
                <a:spcPct val="150000"/>
              </a:lnSpc>
              <a:spcBef>
                <a:spcPct val="0"/>
              </a:spcBef>
              <a:buAutoNum type="arabicPeriod"/>
            </a:pPr>
            <a:r>
              <a:rPr lang="en-GB" sz="2800" noProof="0" dirty="0">
                <a:solidFill>
                  <a:schemeClr val="tx1"/>
                </a:solidFill>
              </a:rPr>
              <a:t>thermometer </a:t>
            </a:r>
          </a:p>
          <a:p>
            <a:pPr marL="720725" indent="-720725">
              <a:lnSpc>
                <a:spcPct val="150000"/>
              </a:lnSpc>
              <a:spcBef>
                <a:spcPct val="0"/>
              </a:spcBef>
              <a:buAutoNum type="arabicPeriod"/>
            </a:pPr>
            <a:r>
              <a:rPr lang="en-GB" sz="2800" noProof="0" dirty="0">
                <a:solidFill>
                  <a:schemeClr val="tx1"/>
                </a:solidFill>
              </a:rPr>
              <a:t>diameter </a:t>
            </a:r>
          </a:p>
          <a:p>
            <a:pPr marL="720725" indent="-720725">
              <a:lnSpc>
                <a:spcPct val="150000"/>
              </a:lnSpc>
              <a:spcBef>
                <a:spcPct val="0"/>
              </a:spcBef>
              <a:buAutoNum type="arabicPeriod"/>
            </a:pPr>
            <a:r>
              <a:rPr lang="en-GB" sz="2800" noProof="0" dirty="0">
                <a:solidFill>
                  <a:schemeClr val="tx1"/>
                </a:solidFill>
              </a:rPr>
              <a:t>metre </a:t>
            </a:r>
          </a:p>
          <a:p>
            <a:pPr marL="720725" indent="-720725">
              <a:lnSpc>
                <a:spcPct val="150000"/>
              </a:lnSpc>
              <a:spcBef>
                <a:spcPct val="0"/>
              </a:spcBef>
              <a:buAutoNum type="arabicPeriod"/>
            </a:pPr>
            <a:r>
              <a:rPr lang="en-GB" sz="2800" noProof="0" dirty="0">
                <a:solidFill>
                  <a:schemeClr val="tx1"/>
                </a:solidFill>
              </a:rPr>
              <a:t>millimetre </a:t>
            </a:r>
          </a:p>
          <a:p>
            <a:pPr marL="720725" indent="-720725">
              <a:lnSpc>
                <a:spcPct val="150000"/>
              </a:lnSpc>
              <a:spcBef>
                <a:spcPct val="0"/>
              </a:spcBef>
              <a:buAutoNum type="arabicPeriod"/>
            </a:pPr>
            <a:r>
              <a:rPr lang="en-GB" sz="2800" noProof="0" dirty="0">
                <a:solidFill>
                  <a:schemeClr val="tx1"/>
                </a:solidFill>
              </a:rPr>
              <a:t>kilometre </a:t>
            </a:r>
          </a:p>
          <a:p>
            <a:pPr marL="720725" indent="-720725">
              <a:lnSpc>
                <a:spcPct val="150000"/>
              </a:lnSpc>
              <a:spcBef>
                <a:spcPct val="0"/>
              </a:spcBef>
              <a:buAutoNum type="arabicPeriod"/>
            </a:pPr>
            <a:r>
              <a:rPr lang="en-GB" sz="2800" noProof="0" dirty="0">
                <a:solidFill>
                  <a:schemeClr val="tx1"/>
                </a:solidFill>
              </a:rPr>
              <a:t>centimetre</a:t>
            </a:r>
            <a:endParaRPr lang="en-GB" sz="2800" noProof="0" dirty="0">
              <a:solidFill>
                <a:schemeClr val="tx1"/>
              </a:solidFill>
              <a:latin typeface="+mn-lt"/>
            </a:endParaRPr>
          </a:p>
        </p:txBody>
      </p:sp>
      <p:pic>
        <p:nvPicPr>
          <p:cNvPr id="8" name="Picture 7" descr="A picture containing text&#10;&#10;Description automatically generated">
            <a:extLst>
              <a:ext uri="{FF2B5EF4-FFF2-40B4-BE49-F238E27FC236}">
                <a16:creationId xmlns:a16="http://schemas.microsoft.com/office/drawing/2014/main" id="{D1016B1A-F2E6-A9D3-17B8-7F2280D56C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9437" y="3806660"/>
            <a:ext cx="2556073" cy="1424548"/>
          </a:xfrm>
          <a:prstGeom prst="rect">
            <a:avLst/>
          </a:prstGeom>
        </p:spPr>
      </p:pic>
      <p:pic>
        <p:nvPicPr>
          <p:cNvPr id="13" name="Picture 12">
            <a:extLst>
              <a:ext uri="{FF2B5EF4-FFF2-40B4-BE49-F238E27FC236}">
                <a16:creationId xmlns:a16="http://schemas.microsoft.com/office/drawing/2014/main" id="{FD2CD10C-983C-FC61-C983-EA47C7F24F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81" y="-280644"/>
            <a:ext cx="1562456" cy="2578687"/>
          </a:xfrm>
          <a:prstGeom prst="rect">
            <a:avLst/>
          </a:prstGeom>
          <a:effectLst>
            <a:outerShdw blurRad="63500" sx="102000" sy="102000" algn="ctr" rotWithShape="0">
              <a:prstClr val="black">
                <a:alpha val="40000"/>
              </a:prstClr>
            </a:outerShdw>
          </a:effectLst>
        </p:spPr>
      </p:pic>
      <p:sp>
        <p:nvSpPr>
          <p:cNvPr id="2" name="Rectangle: Rounded Corners 1">
            <a:hlinkClick r:id="rId5"/>
            <a:extLst>
              <a:ext uri="{FF2B5EF4-FFF2-40B4-BE49-F238E27FC236}">
                <a16:creationId xmlns:a16="http://schemas.microsoft.com/office/drawing/2014/main" id="{C7877E45-5DC5-D78C-C192-0BEED220EE30}"/>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16667E-6 3.7037E-6 L 1.29115 0.3412 " pathEditMode="relative" rAng="0" ptsTypes="AA">
                                      <p:cBhvr>
                                        <p:cTn id="6" dur="5000" fill="hold"/>
                                        <p:tgtEl>
                                          <p:spTgt spid="8"/>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wipe(down)">
                                      <p:cBhvr>
                                        <p:cTn id="9" dur="580">
                                          <p:stCondLst>
                                            <p:cond delay="0"/>
                                          </p:stCondLst>
                                        </p:cTn>
                                        <p:tgtEl>
                                          <p:spTgt spid="13"/>
                                        </p:tgtEl>
                                      </p:cBhvr>
                                    </p:animEffect>
                                    <p:anim calcmode="lin" valueType="num">
                                      <p:cBhvr>
                                        <p:cTn id="10"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5" dur="26">
                                          <p:stCondLst>
                                            <p:cond delay="650"/>
                                          </p:stCondLst>
                                        </p:cTn>
                                        <p:tgtEl>
                                          <p:spTgt spid="13"/>
                                        </p:tgtEl>
                                      </p:cBhvr>
                                      <p:to x="100000" y="60000"/>
                                    </p:animScale>
                                    <p:animScale>
                                      <p:cBhvr>
                                        <p:cTn id="16" dur="166" decel="50000">
                                          <p:stCondLst>
                                            <p:cond delay="676"/>
                                          </p:stCondLst>
                                        </p:cTn>
                                        <p:tgtEl>
                                          <p:spTgt spid="13"/>
                                        </p:tgtEl>
                                      </p:cBhvr>
                                      <p:to x="100000" y="100000"/>
                                    </p:animScale>
                                    <p:animScale>
                                      <p:cBhvr>
                                        <p:cTn id="17" dur="26">
                                          <p:stCondLst>
                                            <p:cond delay="1312"/>
                                          </p:stCondLst>
                                        </p:cTn>
                                        <p:tgtEl>
                                          <p:spTgt spid="13"/>
                                        </p:tgtEl>
                                      </p:cBhvr>
                                      <p:to x="100000" y="80000"/>
                                    </p:animScale>
                                    <p:animScale>
                                      <p:cBhvr>
                                        <p:cTn id="18" dur="166" decel="50000">
                                          <p:stCondLst>
                                            <p:cond delay="1338"/>
                                          </p:stCondLst>
                                        </p:cTn>
                                        <p:tgtEl>
                                          <p:spTgt spid="13"/>
                                        </p:tgtEl>
                                      </p:cBhvr>
                                      <p:to x="100000" y="100000"/>
                                    </p:animScale>
                                    <p:animScale>
                                      <p:cBhvr>
                                        <p:cTn id="19" dur="26">
                                          <p:stCondLst>
                                            <p:cond delay="1642"/>
                                          </p:stCondLst>
                                        </p:cTn>
                                        <p:tgtEl>
                                          <p:spTgt spid="13"/>
                                        </p:tgtEl>
                                      </p:cBhvr>
                                      <p:to x="100000" y="90000"/>
                                    </p:animScale>
                                    <p:animScale>
                                      <p:cBhvr>
                                        <p:cTn id="20" dur="166" decel="50000">
                                          <p:stCondLst>
                                            <p:cond delay="1668"/>
                                          </p:stCondLst>
                                        </p:cTn>
                                        <p:tgtEl>
                                          <p:spTgt spid="13"/>
                                        </p:tgtEl>
                                      </p:cBhvr>
                                      <p:to x="100000" y="100000"/>
                                    </p:animScale>
                                    <p:animScale>
                                      <p:cBhvr>
                                        <p:cTn id="21" dur="26">
                                          <p:stCondLst>
                                            <p:cond delay="1808"/>
                                          </p:stCondLst>
                                        </p:cTn>
                                        <p:tgtEl>
                                          <p:spTgt spid="13"/>
                                        </p:tgtEl>
                                      </p:cBhvr>
                                      <p:to x="100000" y="95000"/>
                                    </p:animScale>
                                    <p:animScale>
                                      <p:cBhvr>
                                        <p:cTn id="22" dur="166" decel="50000">
                                          <p:stCondLst>
                                            <p:cond delay="1834"/>
                                          </p:stCondLst>
                                        </p:cTn>
                                        <p:tgtEl>
                                          <p:spTgt spid="13"/>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D838A-F7F3-3D2B-DE35-212419005FA1}"/>
            </a:ext>
          </a:extLst>
        </p:cNvPr>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88CEF67C-F412-C62C-ED8A-5DEFA18267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A82E3C5D-C18B-5820-922B-DF7F9712BF31}"/>
              </a:ext>
            </a:extLst>
          </p:cNvPr>
          <p:cNvSpPr>
            <a:spLocks noGrp="1"/>
          </p:cNvSpPr>
          <p:nvPr>
            <p:ph idx="1"/>
          </p:nvPr>
        </p:nvSpPr>
        <p:spPr>
          <a:xfrm>
            <a:off x="203884" y="194310"/>
            <a:ext cx="11784231" cy="6480810"/>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Types of Morphemes</a:t>
            </a:r>
          </a:p>
        </p:txBody>
      </p:sp>
      <p:sp>
        <p:nvSpPr>
          <p:cNvPr id="22" name="Title 1">
            <a:extLst>
              <a:ext uri="{FF2B5EF4-FFF2-40B4-BE49-F238E27FC236}">
                <a16:creationId xmlns:a16="http://schemas.microsoft.com/office/drawing/2014/main" id="{D1ED5C0D-F6C2-6E31-8CC0-916240773B06}"/>
              </a:ext>
            </a:extLst>
          </p:cNvPr>
          <p:cNvSpPr txBox="1">
            <a:spLocks/>
          </p:cNvSpPr>
          <p:nvPr/>
        </p:nvSpPr>
        <p:spPr>
          <a:xfrm>
            <a:off x="825843" y="1612050"/>
            <a:ext cx="10540313"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Morphemes can be divided into….</a:t>
            </a:r>
          </a:p>
        </p:txBody>
      </p:sp>
      <p:sp>
        <p:nvSpPr>
          <p:cNvPr id="9" name="TextBox 8">
            <a:extLst>
              <a:ext uri="{FF2B5EF4-FFF2-40B4-BE49-F238E27FC236}">
                <a16:creationId xmlns:a16="http://schemas.microsoft.com/office/drawing/2014/main" id="{A936192E-0FC4-20B2-5114-BE6333289175}"/>
              </a:ext>
            </a:extLst>
          </p:cNvPr>
          <p:cNvSpPr txBox="1"/>
          <p:nvPr/>
        </p:nvSpPr>
        <p:spPr>
          <a:xfrm>
            <a:off x="4749999" y="2713911"/>
            <a:ext cx="2380649" cy="715089"/>
          </a:xfrm>
          <a:prstGeom prst="roundRect">
            <a:avLst/>
          </a:prstGeom>
          <a:solidFill>
            <a:srgbClr val="EF8023"/>
          </a:solidFill>
        </p:spPr>
        <p:txBody>
          <a:bodyPr wrap="square" rtlCol="0">
            <a:spAutoFit/>
          </a:bodyPr>
          <a:lstStyle/>
          <a:p>
            <a:pPr algn="ctr"/>
            <a:r>
              <a:rPr lang="en-GB" sz="3600" dirty="0">
                <a:solidFill>
                  <a:schemeClr val="bg1"/>
                </a:solidFill>
              </a:rPr>
              <a:t>Base</a:t>
            </a:r>
          </a:p>
        </p:txBody>
      </p:sp>
      <p:grpSp>
        <p:nvGrpSpPr>
          <p:cNvPr id="20" name="Group 19">
            <a:extLst>
              <a:ext uri="{FF2B5EF4-FFF2-40B4-BE49-F238E27FC236}">
                <a16:creationId xmlns:a16="http://schemas.microsoft.com/office/drawing/2014/main" id="{CEFECFC0-A917-1C16-D234-6852A257D410}"/>
              </a:ext>
            </a:extLst>
          </p:cNvPr>
          <p:cNvGrpSpPr/>
          <p:nvPr/>
        </p:nvGrpSpPr>
        <p:grpSpPr>
          <a:xfrm>
            <a:off x="353858" y="2682404"/>
            <a:ext cx="3363159" cy="1315624"/>
            <a:chOff x="614037" y="3478318"/>
            <a:chExt cx="3363159" cy="1315624"/>
          </a:xfrm>
          <a:solidFill>
            <a:srgbClr val="002060"/>
          </a:solidFill>
        </p:grpSpPr>
        <p:sp>
          <p:nvSpPr>
            <p:cNvPr id="21" name="TextBox 20">
              <a:extLst>
                <a:ext uri="{FF2B5EF4-FFF2-40B4-BE49-F238E27FC236}">
                  <a16:creationId xmlns:a16="http://schemas.microsoft.com/office/drawing/2014/main" id="{A7E5E910-C9B6-3E6A-695E-2331CF738C7E}"/>
                </a:ext>
              </a:extLst>
            </p:cNvPr>
            <p:cNvSpPr txBox="1"/>
            <p:nvPr/>
          </p:nvSpPr>
          <p:spPr>
            <a:xfrm>
              <a:off x="614037" y="3478318"/>
              <a:ext cx="1828800" cy="715089"/>
            </a:xfrm>
            <a:prstGeom prst="roundRect">
              <a:avLst/>
            </a:prstGeom>
            <a:grpFill/>
          </p:spPr>
          <p:txBody>
            <a:bodyPr wrap="square" rtlCol="0">
              <a:spAutoFit/>
            </a:bodyPr>
            <a:lstStyle/>
            <a:p>
              <a:pPr algn="ctr"/>
              <a:r>
                <a:rPr lang="en-GB" sz="3600" dirty="0">
                  <a:solidFill>
                    <a:schemeClr val="bg1"/>
                  </a:solidFill>
                </a:rPr>
                <a:t>Prefix</a:t>
              </a:r>
            </a:p>
          </p:txBody>
        </p:sp>
        <p:cxnSp>
          <p:nvCxnSpPr>
            <p:cNvPr id="27" name="Straight Arrow Connector 26">
              <a:extLst>
                <a:ext uri="{FF2B5EF4-FFF2-40B4-BE49-F238E27FC236}">
                  <a16:creationId xmlns:a16="http://schemas.microsoft.com/office/drawing/2014/main" id="{DAAAD507-A2BA-F0B8-2123-28C433EDEDC3}"/>
                </a:ext>
              </a:extLst>
            </p:cNvPr>
            <p:cNvCxnSpPr/>
            <p:nvPr/>
          </p:nvCxnSpPr>
          <p:spPr>
            <a:xfrm>
              <a:off x="2442837" y="4224914"/>
              <a:ext cx="1534359" cy="569028"/>
            </a:xfrm>
            <a:prstGeom prst="straightConnector1">
              <a:avLst/>
            </a:prstGeom>
            <a:grpFill/>
            <a:ln w="57150">
              <a:solidFill>
                <a:srgbClr val="0B267C"/>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61A7D9F0-18CA-33B1-3625-88473EDC7276}"/>
              </a:ext>
            </a:extLst>
          </p:cNvPr>
          <p:cNvGrpSpPr/>
          <p:nvPr/>
        </p:nvGrpSpPr>
        <p:grpSpPr>
          <a:xfrm>
            <a:off x="8271262" y="2731498"/>
            <a:ext cx="3413170" cy="1204386"/>
            <a:chOff x="8531441" y="3527412"/>
            <a:chExt cx="3413170" cy="1204386"/>
          </a:xfrm>
        </p:grpSpPr>
        <p:sp>
          <p:nvSpPr>
            <p:cNvPr id="29" name="TextBox 28">
              <a:extLst>
                <a:ext uri="{FF2B5EF4-FFF2-40B4-BE49-F238E27FC236}">
                  <a16:creationId xmlns:a16="http://schemas.microsoft.com/office/drawing/2014/main" id="{C3EB3E1E-1C6D-381B-854C-D71B64ADE210}"/>
                </a:ext>
              </a:extLst>
            </p:cNvPr>
            <p:cNvSpPr txBox="1"/>
            <p:nvPr/>
          </p:nvSpPr>
          <p:spPr>
            <a:xfrm>
              <a:off x="9563962" y="3527412"/>
              <a:ext cx="2380649" cy="715089"/>
            </a:xfrm>
            <a:prstGeom prst="roundRect">
              <a:avLst/>
            </a:prstGeom>
            <a:solidFill>
              <a:srgbClr val="00B050"/>
            </a:solidFill>
            <a:ln>
              <a:solidFill>
                <a:srgbClr val="00B050"/>
              </a:solidFill>
            </a:ln>
          </p:spPr>
          <p:txBody>
            <a:bodyPr wrap="square" rtlCol="0">
              <a:spAutoFit/>
            </a:bodyPr>
            <a:lstStyle/>
            <a:p>
              <a:pPr algn="ctr"/>
              <a:r>
                <a:rPr lang="en-GB" sz="3600" dirty="0">
                  <a:solidFill>
                    <a:schemeClr val="bg1"/>
                  </a:solidFill>
                </a:rPr>
                <a:t>Suffix</a:t>
              </a:r>
            </a:p>
          </p:txBody>
        </p:sp>
        <p:cxnSp>
          <p:nvCxnSpPr>
            <p:cNvPr id="30" name="Straight Arrow Connector 29">
              <a:extLst>
                <a:ext uri="{FF2B5EF4-FFF2-40B4-BE49-F238E27FC236}">
                  <a16:creationId xmlns:a16="http://schemas.microsoft.com/office/drawing/2014/main" id="{9F1C76CA-2A4F-DCA0-E35E-458886BE0A21}"/>
                </a:ext>
              </a:extLst>
            </p:cNvPr>
            <p:cNvCxnSpPr/>
            <p:nvPr/>
          </p:nvCxnSpPr>
          <p:spPr>
            <a:xfrm flipH="1">
              <a:off x="8531441" y="4193407"/>
              <a:ext cx="932155" cy="538391"/>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1" name="Straight Arrow Connector 30">
            <a:extLst>
              <a:ext uri="{FF2B5EF4-FFF2-40B4-BE49-F238E27FC236}">
                <a16:creationId xmlns:a16="http://schemas.microsoft.com/office/drawing/2014/main" id="{5DF79738-BC4B-4D85-C024-7B3985D06BF4}"/>
              </a:ext>
            </a:extLst>
          </p:cNvPr>
          <p:cNvCxnSpPr>
            <a:cxnSpLocks/>
          </p:cNvCxnSpPr>
          <p:nvPr/>
        </p:nvCxnSpPr>
        <p:spPr>
          <a:xfrm>
            <a:off x="5848789" y="3331221"/>
            <a:ext cx="0" cy="666810"/>
          </a:xfrm>
          <a:prstGeom prst="straightConnector1">
            <a:avLst/>
          </a:prstGeom>
          <a:solidFill>
            <a:srgbClr val="002060"/>
          </a:solidFill>
          <a:ln w="57150">
            <a:solidFill>
              <a:srgbClr val="EF8023"/>
            </a:solidFill>
            <a:tailEnd type="triangle"/>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9FB3D439-559F-1E4D-5DC6-439FEC483626}"/>
              </a:ext>
            </a:extLst>
          </p:cNvPr>
          <p:cNvGrpSpPr/>
          <p:nvPr/>
        </p:nvGrpSpPr>
        <p:grpSpPr>
          <a:xfrm>
            <a:off x="1241219" y="4014494"/>
            <a:ext cx="2192560" cy="2109107"/>
            <a:chOff x="1241219" y="4014494"/>
            <a:chExt cx="2192560" cy="2109107"/>
          </a:xfrm>
        </p:grpSpPr>
        <p:pic>
          <p:nvPicPr>
            <p:cNvPr id="7" name="Picture 6">
              <a:extLst>
                <a:ext uri="{FF2B5EF4-FFF2-40B4-BE49-F238E27FC236}">
                  <a16:creationId xmlns:a16="http://schemas.microsoft.com/office/drawing/2014/main" id="{F89FD8E2-B8E2-59AD-55BD-A9268719EAC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481" b="97284" l="2113" r="98357">
                          <a14:foregroundMark x1="17371" y1="19012" x2="28404" y2="12099"/>
                          <a14:foregroundMark x1="77950" y1="28889" x2="84507" y2="31111"/>
                          <a14:foregroundMark x1="77221" y1="28642" x2="77950" y2="28889"/>
                          <a14:foregroundMark x1="76492" y1="28395" x2="77221" y2="28642"/>
                          <a14:foregroundMark x1="28404" y1="12099" x2="76492" y2="28395"/>
                          <a14:foregroundMark x1="84507" y1="31111" x2="36385" y2="54815"/>
                          <a14:foregroundMark x1="36385" y1="54815" x2="21831" y2="68148"/>
                          <a14:foregroundMark x1="21831" y1="68148" x2="20892" y2="89383"/>
                          <a14:foregroundMark x1="20892" y1="89383" x2="10798" y2="74568"/>
                          <a14:foregroundMark x1="10798" y1="74568" x2="2582" y2="34074"/>
                          <a14:foregroundMark x1="2582" y1="34074" x2="4930" y2="18765"/>
                          <a14:foregroundMark x1="4930" y1="18765" x2="18779" y2="9383"/>
                          <a14:foregroundMark x1="18779" y1="9383" x2="40376" y2="8642"/>
                          <a14:foregroundMark x1="40376" y1="8642" x2="22300" y2="25926"/>
                          <a14:foregroundMark x1="22300" y1="25926" x2="21831" y2="36543"/>
                          <a14:foregroundMark x1="21831" y1="36543" x2="26056" y2="47901"/>
                          <a14:foregroundMark x1="26056" y1="47901" x2="35211" y2="59753"/>
                          <a14:foregroundMark x1="35211" y1="59753" x2="47418" y2="61235"/>
                          <a14:foregroundMark x1="47418" y1="61235" x2="53286" y2="50123"/>
                          <a14:foregroundMark x1="53286" y1="50123" x2="53521" y2="36790"/>
                          <a14:foregroundMark x1="53521" y1="36790" x2="56808" y2="25432"/>
                          <a14:foregroundMark x1="56808" y1="25432" x2="56808" y2="13827"/>
                          <a14:foregroundMark x1="56808" y1="13827" x2="56573" y2="13827"/>
                          <a14:foregroundMark x1="36150" y1="3951" x2="14085" y2="6914"/>
                          <a14:foregroundMark x1="14085" y1="6914" x2="5399" y2="20988"/>
                          <a14:foregroundMark x1="5399" y1="20988" x2="6808" y2="93827"/>
                          <a14:foregroundMark x1="6808" y1="93827" x2="18779" y2="94074"/>
                          <a14:foregroundMark x1="18779" y1="94074" x2="13850" y2="86420"/>
                          <a14:foregroundMark x1="2817" y1="21728" x2="2347" y2="54321"/>
                          <a14:foregroundMark x1="2347" y1="54321" x2="2347" y2="54321"/>
                          <a14:foregroundMark x1="16432" y1="2469" x2="26995" y2="2222"/>
                          <a14:foregroundMark x1="93192" y1="32099" x2="93192" y2="32099"/>
                          <a14:foregroundMark x1="98357" y1="34815" x2="98357" y2="34815"/>
                          <a14:foregroundMark x1="10094" y1="97284" x2="10094" y2="97284"/>
                          <a14:backgroundMark x1="77700" y1="28642" x2="77700" y2="28642"/>
                          <a14:backgroundMark x1="78404" y1="28642" x2="78404" y2="28642"/>
                          <a14:backgroundMark x1="79108" y1="28889" x2="79108" y2="28889"/>
                          <a14:backgroundMark x1="76995" y1="28395" x2="76995" y2="28395"/>
                          <a14:backgroundMark x1="77465" y1="28395" x2="77465" y2="28395"/>
                        </a14:backgroundRemoval>
                      </a14:imgEffect>
                    </a14:imgLayer>
                  </a14:imgProps>
                </a:ext>
                <a:ext uri="{28A0092B-C50C-407E-A947-70E740481C1C}">
                  <a14:useLocalDpi xmlns:a14="http://schemas.microsoft.com/office/drawing/2010/main" val="0"/>
                </a:ext>
              </a:extLst>
            </a:blip>
            <a:srcRect l="1168"/>
            <a:stretch>
              <a:fillRect/>
            </a:stretch>
          </p:blipFill>
          <p:spPr>
            <a:xfrm>
              <a:off x="1241219" y="4014494"/>
              <a:ext cx="2192560" cy="2109107"/>
            </a:xfrm>
            <a:prstGeom prst="rect">
              <a:avLst/>
            </a:prstGeom>
          </p:spPr>
        </p:pic>
        <p:sp>
          <p:nvSpPr>
            <p:cNvPr id="13" name="TextBox 12">
              <a:extLst>
                <a:ext uri="{FF2B5EF4-FFF2-40B4-BE49-F238E27FC236}">
                  <a16:creationId xmlns:a16="http://schemas.microsoft.com/office/drawing/2014/main" id="{AEE82CF6-C374-C7F6-AD32-305B8DF13906}"/>
                </a:ext>
              </a:extLst>
            </p:cNvPr>
            <p:cNvSpPr txBox="1"/>
            <p:nvPr/>
          </p:nvSpPr>
          <p:spPr>
            <a:xfrm>
              <a:off x="1268258" y="4468882"/>
              <a:ext cx="1491448" cy="1200329"/>
            </a:xfrm>
            <a:prstGeom prst="rect">
              <a:avLst/>
            </a:prstGeom>
            <a:noFill/>
          </p:spPr>
          <p:txBody>
            <a:bodyPr wrap="square" rtlCol="0">
              <a:spAutoFit/>
            </a:bodyPr>
            <a:lstStyle/>
            <a:p>
              <a:pPr algn="ctr"/>
              <a:r>
                <a:rPr lang="en-GB" sz="7200" dirty="0">
                  <a:solidFill>
                    <a:schemeClr val="bg1"/>
                  </a:solidFill>
                </a:rPr>
                <a:t>un</a:t>
              </a:r>
              <a:endParaRPr lang="en-GB" dirty="0">
                <a:solidFill>
                  <a:schemeClr val="bg1"/>
                </a:solidFill>
              </a:endParaRPr>
            </a:p>
          </p:txBody>
        </p:sp>
      </p:grpSp>
      <p:grpSp>
        <p:nvGrpSpPr>
          <p:cNvPr id="23" name="Group 22">
            <a:extLst>
              <a:ext uri="{FF2B5EF4-FFF2-40B4-BE49-F238E27FC236}">
                <a16:creationId xmlns:a16="http://schemas.microsoft.com/office/drawing/2014/main" id="{3CC2D28B-1FB8-6F01-5D7B-73DC0576683B}"/>
              </a:ext>
            </a:extLst>
          </p:cNvPr>
          <p:cNvGrpSpPr/>
          <p:nvPr/>
        </p:nvGrpSpPr>
        <p:grpSpPr>
          <a:xfrm>
            <a:off x="4788362" y="4003311"/>
            <a:ext cx="2487918" cy="2104867"/>
            <a:chOff x="4788362" y="4003311"/>
            <a:chExt cx="2487918" cy="2104867"/>
          </a:xfrm>
        </p:grpSpPr>
        <p:pic>
          <p:nvPicPr>
            <p:cNvPr id="4" name="Picture 3">
              <a:extLst>
                <a:ext uri="{FF2B5EF4-FFF2-40B4-BE49-F238E27FC236}">
                  <a16:creationId xmlns:a16="http://schemas.microsoft.com/office/drawing/2014/main" id="{12C5CEA4-CB18-8361-58A8-1D099898ABD8}"/>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3695" b="95813" l="491" r="98526">
                          <a14:foregroundMark x1="6143" y1="14286" x2="16708" y2="10099"/>
                          <a14:foregroundMark x1="16708" y1="10099" x2="32924" y2="18719"/>
                          <a14:foregroundMark x1="32924" y1="18719" x2="90172" y2="26355"/>
                          <a14:foregroundMark x1="59214" y1="33744" x2="45946" y2="46798"/>
                          <a14:foregroundMark x1="45946" y1="46798" x2="6634" y2="52217"/>
                          <a14:foregroundMark x1="6634" y1="52217" x2="22359" y2="49015"/>
                          <a14:foregroundMark x1="22359" y1="49015" x2="25061" y2="44581"/>
                          <a14:foregroundMark x1="11794" y1="64039" x2="13268" y2="76601"/>
                          <a14:foregroundMark x1="13268" y1="76601" x2="35872" y2="85961"/>
                          <a14:foregroundMark x1="35872" y1="85961" x2="53563" y2="76108"/>
                          <a14:foregroundMark x1="53563" y1="76108" x2="52334" y2="62808"/>
                          <a14:foregroundMark x1="47420" y1="94089" x2="18182" y2="91133"/>
                          <a14:foregroundMark x1="18182" y1="91133" x2="5651" y2="83744"/>
                          <a14:foregroundMark x1="5651" y1="83744" x2="4423" y2="59360"/>
                          <a14:foregroundMark x1="4423" y1="59360" x2="6143" y2="47537"/>
                          <a14:foregroundMark x1="6143" y1="47537" x2="6388" y2="47291"/>
                          <a14:foregroundMark x1="7125" y1="21921" x2="2211" y2="12808"/>
                          <a14:foregroundMark x1="2211" y1="12808" x2="21376" y2="5419"/>
                          <a14:foregroundMark x1="21376" y1="5419" x2="30958" y2="3695"/>
                          <a14:foregroundMark x1="30958" y1="3695" x2="36609" y2="4926"/>
                          <a14:foregroundMark x1="94840" y1="28079" x2="94840" y2="28079"/>
                          <a14:foregroundMark x1="98771" y1="29557" x2="98771" y2="29557"/>
                          <a14:foregroundMark x1="43980" y1="96059" x2="43980" y2="96059"/>
                          <a14:foregroundMark x1="1229" y1="74138" x2="1229" y2="74138"/>
                          <a14:foregroundMark x1="491" y1="18227" x2="491" y2="18227"/>
                        </a14:backgroundRemoval>
                      </a14:imgEffect>
                    </a14:imgLayer>
                  </a14:imgProps>
                </a:ext>
                <a:ext uri="{28A0092B-C50C-407E-A947-70E740481C1C}">
                  <a14:useLocalDpi xmlns:a14="http://schemas.microsoft.com/office/drawing/2010/main" val="0"/>
                </a:ext>
              </a:extLst>
            </a:blip>
            <a:stretch>
              <a:fillRect/>
            </a:stretch>
          </p:blipFill>
          <p:spPr>
            <a:xfrm>
              <a:off x="5166229" y="4003311"/>
              <a:ext cx="2110051" cy="2104867"/>
            </a:xfrm>
            <a:prstGeom prst="rect">
              <a:avLst/>
            </a:prstGeom>
          </p:spPr>
        </p:pic>
        <p:sp>
          <p:nvSpPr>
            <p:cNvPr id="17" name="TextBox 16">
              <a:extLst>
                <a:ext uri="{FF2B5EF4-FFF2-40B4-BE49-F238E27FC236}">
                  <a16:creationId xmlns:a16="http://schemas.microsoft.com/office/drawing/2014/main" id="{B50E72F9-6B81-4EEE-9C6D-1C5A9750FBD3}"/>
                </a:ext>
              </a:extLst>
            </p:cNvPr>
            <p:cNvSpPr txBox="1"/>
            <p:nvPr/>
          </p:nvSpPr>
          <p:spPr>
            <a:xfrm>
              <a:off x="4788362" y="4468813"/>
              <a:ext cx="2303922" cy="1200329"/>
            </a:xfrm>
            <a:prstGeom prst="rect">
              <a:avLst/>
            </a:prstGeom>
            <a:noFill/>
          </p:spPr>
          <p:txBody>
            <a:bodyPr wrap="square" rtlCol="0">
              <a:spAutoFit/>
            </a:bodyPr>
            <a:lstStyle/>
            <a:p>
              <a:pPr algn="ctr"/>
              <a:r>
                <a:rPr lang="en-GB" sz="7200" dirty="0">
                  <a:solidFill>
                    <a:schemeClr val="bg1"/>
                  </a:solidFill>
                </a:rPr>
                <a:t>help</a:t>
              </a:r>
              <a:endParaRPr lang="en-GB" dirty="0">
                <a:solidFill>
                  <a:schemeClr val="bg1"/>
                </a:solidFill>
              </a:endParaRPr>
            </a:p>
          </p:txBody>
        </p:sp>
      </p:grpSp>
      <p:grpSp>
        <p:nvGrpSpPr>
          <p:cNvPr id="24" name="Group 23">
            <a:extLst>
              <a:ext uri="{FF2B5EF4-FFF2-40B4-BE49-F238E27FC236}">
                <a16:creationId xmlns:a16="http://schemas.microsoft.com/office/drawing/2014/main" id="{77DAFDDF-D2CD-0366-DE90-6D15E33AD95C}"/>
              </a:ext>
            </a:extLst>
          </p:cNvPr>
          <p:cNvGrpSpPr/>
          <p:nvPr/>
        </p:nvGrpSpPr>
        <p:grpSpPr>
          <a:xfrm>
            <a:off x="9742514" y="3892847"/>
            <a:ext cx="1625843" cy="2139952"/>
            <a:chOff x="9742514" y="3904277"/>
            <a:chExt cx="1625843" cy="2139952"/>
          </a:xfrm>
        </p:grpSpPr>
        <p:pic>
          <p:nvPicPr>
            <p:cNvPr id="18" name="Picture 17">
              <a:extLst>
                <a:ext uri="{FF2B5EF4-FFF2-40B4-BE49-F238E27FC236}">
                  <a16:creationId xmlns:a16="http://schemas.microsoft.com/office/drawing/2014/main" id="{AC81B023-5D3B-C408-6EB7-8337D9F9EA81}"/>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220" b="96098" l="1736" r="96528">
                          <a14:foregroundMark x1="46181" y1="15610" x2="50347" y2="25610"/>
                          <a14:foregroundMark x1="50347" y1="25610" x2="48958" y2="26341"/>
                          <a14:foregroundMark x1="27778" y1="51220" x2="51042" y2="50976"/>
                          <a14:foregroundMark x1="51042" y1="50976" x2="71528" y2="60000"/>
                          <a14:foregroundMark x1="71528" y1="60000" x2="57292" y2="75366"/>
                          <a14:foregroundMark x1="57292" y1="75366" x2="24653" y2="80732"/>
                          <a14:foregroundMark x1="24653" y1="80732" x2="78819" y2="79756"/>
                          <a14:foregroundMark x1="78819" y1="79756" x2="84028" y2="59756"/>
                          <a14:foregroundMark x1="84028" y1="59756" x2="40278" y2="48293"/>
                          <a14:foregroundMark x1="40278" y1="48293" x2="22917" y2="46585"/>
                          <a14:foregroundMark x1="22917" y1="46585" x2="36806" y2="41707"/>
                          <a14:foregroundMark x1="36806" y1="41707" x2="37153" y2="41463"/>
                          <a14:foregroundMark x1="27778" y1="13415" x2="45486" y2="7805"/>
                          <a14:foregroundMark x1="45486" y1="7805" x2="69444" y2="5854"/>
                          <a14:foregroundMark x1="69444" y1="5854" x2="77431" y2="13415"/>
                          <a14:foregroundMark x1="77431" y1="13415" x2="70139" y2="21951"/>
                          <a14:foregroundMark x1="70139" y1="21951" x2="25000" y2="13902"/>
                          <a14:foregroundMark x1="25000" y1="13902" x2="10069" y2="18780"/>
                          <a14:foregroundMark x1="10069" y1="18780" x2="9722" y2="19756"/>
                          <a14:foregroundMark x1="48264" y1="2195" x2="60764" y2="2195"/>
                          <a14:foregroundMark x1="96528" y1="60488" x2="93403" y2="67073"/>
                          <a14:foregroundMark x1="8333" y1="38537" x2="13889" y2="43659"/>
                          <a14:foregroundMark x1="10069" y1="74878" x2="27083" y2="85122"/>
                          <a14:foregroundMark x1="11458" y1="87073" x2="41319" y2="95854"/>
                          <a14:foregroundMark x1="41319" y1="95854" x2="49653" y2="96098"/>
                          <a14:foregroundMark x1="4861" y1="21463" x2="4861" y2="21463"/>
                          <a14:foregroundMark x1="2778" y1="40732" x2="2778" y2="40732"/>
                          <a14:foregroundMark x1="1736" y1="89512" x2="1736" y2="89512"/>
                        </a14:backgroundRemoval>
                      </a14:imgEffect>
                    </a14:imgLayer>
                  </a14:imgProps>
                </a:ext>
                <a:ext uri="{28A0092B-C50C-407E-A947-70E740481C1C}">
                  <a14:useLocalDpi xmlns:a14="http://schemas.microsoft.com/office/drawing/2010/main" val="0"/>
                </a:ext>
              </a:extLst>
            </a:blip>
            <a:stretch>
              <a:fillRect/>
            </a:stretch>
          </p:blipFill>
          <p:spPr>
            <a:xfrm>
              <a:off x="9742514" y="3904277"/>
              <a:ext cx="1503186" cy="2139952"/>
            </a:xfrm>
            <a:prstGeom prst="rect">
              <a:avLst/>
            </a:prstGeom>
          </p:spPr>
        </p:pic>
        <p:sp>
          <p:nvSpPr>
            <p:cNvPr id="16" name="TextBox 15">
              <a:extLst>
                <a:ext uri="{FF2B5EF4-FFF2-40B4-BE49-F238E27FC236}">
                  <a16:creationId xmlns:a16="http://schemas.microsoft.com/office/drawing/2014/main" id="{91A43901-60DA-A8E9-0072-6619EFDD32A8}"/>
                </a:ext>
              </a:extLst>
            </p:cNvPr>
            <p:cNvSpPr txBox="1"/>
            <p:nvPr/>
          </p:nvSpPr>
          <p:spPr>
            <a:xfrm>
              <a:off x="9782207" y="4374088"/>
              <a:ext cx="1586150" cy="1200329"/>
            </a:xfrm>
            <a:prstGeom prst="rect">
              <a:avLst/>
            </a:prstGeom>
            <a:noFill/>
          </p:spPr>
          <p:txBody>
            <a:bodyPr wrap="square" rtlCol="0">
              <a:spAutoFit/>
            </a:bodyPr>
            <a:lstStyle/>
            <a:p>
              <a:pPr algn="ctr"/>
              <a:r>
                <a:rPr lang="en-GB" sz="7200" dirty="0" err="1">
                  <a:solidFill>
                    <a:schemeClr val="bg1"/>
                  </a:solidFill>
                </a:rPr>
                <a:t>ful</a:t>
              </a:r>
              <a:endParaRPr lang="en-GB" dirty="0">
                <a:solidFill>
                  <a:schemeClr val="bg1"/>
                </a:solidFill>
              </a:endParaRPr>
            </a:p>
          </p:txBody>
        </p:sp>
      </p:grpSp>
    </p:spTree>
    <p:extLst>
      <p:ext uri="{BB962C8B-B14F-4D97-AF65-F5344CB8AC3E}">
        <p14:creationId xmlns:p14="http://schemas.microsoft.com/office/powerpoint/2010/main" val="245842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33333E-6 -3.7037E-7 L 0.18893 -0.00417 " pathEditMode="relative" rAng="0" ptsTypes="AA">
                                      <p:cBhvr>
                                        <p:cTn id="6" dur="2000" fill="hold"/>
                                        <p:tgtEl>
                                          <p:spTgt spid="19"/>
                                        </p:tgtEl>
                                        <p:attrNameLst>
                                          <p:attrName>ppt_x</p:attrName>
                                          <p:attrName>ppt_y</p:attrName>
                                        </p:attrNameLst>
                                      </p:cBhvr>
                                      <p:rCtr x="9440" y="-208"/>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4.79167E-6 -1.11111E-6 L -0.25066 0.01134 " pathEditMode="relative" rAng="0" ptsTypes="AA">
                                      <p:cBhvr>
                                        <p:cTn id="9" dur="2000" fill="hold"/>
                                        <p:tgtEl>
                                          <p:spTgt spid="24"/>
                                        </p:tgtEl>
                                        <p:attrNameLst>
                                          <p:attrName>ppt_x</p:attrName>
                                          <p:attrName>ppt_y</p:attrName>
                                        </p:attrNameLst>
                                      </p:cBhvr>
                                      <p:rCtr x="-12539" y="556"/>
                                    </p:animMotion>
                                  </p:childTnLst>
                                </p:cTn>
                              </p:par>
                            </p:childTnLst>
                          </p:cTn>
                        </p:par>
                        <p:par>
                          <p:cTn id="10" fill="hold">
                            <p:stCondLst>
                              <p:cond delay="4000"/>
                            </p:stCondLst>
                            <p:childTnLst>
                              <p:par>
                                <p:cTn id="11" presetID="10"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4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par>
                          <p:cTn id="21" fill="hold">
                            <p:stCondLst>
                              <p:cond delay="500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3DD73B-8A76-C0A6-FCA3-A0673DA62FB0}"/>
            </a:ext>
          </a:extLst>
        </p:cNvPr>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0367D776-4A6D-8C17-37BB-D1315AAFCC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81FB892C-A443-3FF8-650F-A72D4FFA2737}"/>
              </a:ext>
            </a:extLst>
          </p:cNvPr>
          <p:cNvSpPr txBox="1">
            <a:spLocks/>
          </p:cNvSpPr>
          <p:nvPr/>
        </p:nvSpPr>
        <p:spPr>
          <a:xfrm>
            <a:off x="261254" y="1232148"/>
            <a:ext cx="11669486" cy="1111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6600" dirty="0">
                <a:solidFill>
                  <a:schemeClr val="bg1"/>
                </a:solidFill>
                <a:ea typeface="Andika"/>
                <a:cs typeface="Andika"/>
              </a:rPr>
              <a:t>converting</a:t>
            </a:r>
          </a:p>
        </p:txBody>
      </p:sp>
      <p:sp>
        <p:nvSpPr>
          <p:cNvPr id="14" name="Title 1">
            <a:extLst>
              <a:ext uri="{FF2B5EF4-FFF2-40B4-BE49-F238E27FC236}">
                <a16:creationId xmlns:a16="http://schemas.microsoft.com/office/drawing/2014/main" id="{9C753470-D3C7-4901-A829-2FE638E78B88}"/>
              </a:ext>
            </a:extLst>
          </p:cNvPr>
          <p:cNvSpPr txBox="1">
            <a:spLocks/>
          </p:cNvSpPr>
          <p:nvPr/>
        </p:nvSpPr>
        <p:spPr>
          <a:xfrm>
            <a:off x="2887978" y="281172"/>
            <a:ext cx="6416039" cy="669804"/>
          </a:xfrm>
          <a:prstGeom prst="roundRect">
            <a:avLst>
              <a:gd name="adj" fmla="val 25095"/>
            </a:avLst>
          </a:prstGeom>
          <a:solidFill>
            <a:srgbClr val="00B0F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Can you label the prefix, base and suffix?</a:t>
            </a:r>
          </a:p>
        </p:txBody>
      </p:sp>
      <p:sp>
        <p:nvSpPr>
          <p:cNvPr id="2" name="Content Placeholder 2">
            <a:extLst>
              <a:ext uri="{FF2B5EF4-FFF2-40B4-BE49-F238E27FC236}">
                <a16:creationId xmlns:a16="http://schemas.microsoft.com/office/drawing/2014/main" id="{A5684959-EFC3-276C-C039-ECF7039BF9DC}"/>
              </a:ext>
            </a:extLst>
          </p:cNvPr>
          <p:cNvSpPr txBox="1">
            <a:spLocks/>
          </p:cNvSpPr>
          <p:nvPr/>
        </p:nvSpPr>
        <p:spPr>
          <a:xfrm>
            <a:off x="261254" y="3107269"/>
            <a:ext cx="2626724" cy="1111823"/>
          </a:xfrm>
          <a:prstGeom prst="roundRect">
            <a:avLst/>
          </a:prstGeom>
          <a:solidFill>
            <a:srgbClr val="0B267C"/>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con</a:t>
            </a:r>
          </a:p>
        </p:txBody>
      </p:sp>
      <p:sp>
        <p:nvSpPr>
          <p:cNvPr id="4" name="Content Placeholder 2">
            <a:extLst>
              <a:ext uri="{FF2B5EF4-FFF2-40B4-BE49-F238E27FC236}">
                <a16:creationId xmlns:a16="http://schemas.microsoft.com/office/drawing/2014/main" id="{56A0487B-0C99-D676-8A57-F22B27A31A0A}"/>
              </a:ext>
            </a:extLst>
          </p:cNvPr>
          <p:cNvSpPr txBox="1">
            <a:spLocks/>
          </p:cNvSpPr>
          <p:nvPr/>
        </p:nvSpPr>
        <p:spPr>
          <a:xfrm>
            <a:off x="3285724" y="3107268"/>
            <a:ext cx="4922324" cy="1111823"/>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vert</a:t>
            </a:r>
          </a:p>
        </p:txBody>
      </p:sp>
      <p:sp>
        <p:nvSpPr>
          <p:cNvPr id="5" name="Content Placeholder 2">
            <a:extLst>
              <a:ext uri="{FF2B5EF4-FFF2-40B4-BE49-F238E27FC236}">
                <a16:creationId xmlns:a16="http://schemas.microsoft.com/office/drawing/2014/main" id="{D2AAB968-A4A0-004B-E7A7-3C26DCF9018A}"/>
              </a:ext>
            </a:extLst>
          </p:cNvPr>
          <p:cNvSpPr txBox="1">
            <a:spLocks/>
          </p:cNvSpPr>
          <p:nvPr/>
        </p:nvSpPr>
        <p:spPr>
          <a:xfrm>
            <a:off x="8605794" y="3107267"/>
            <a:ext cx="3324946" cy="1111823"/>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ing</a:t>
            </a:r>
          </a:p>
        </p:txBody>
      </p:sp>
      <p:sp>
        <p:nvSpPr>
          <p:cNvPr id="7" name="Arrow: Down 6">
            <a:extLst>
              <a:ext uri="{FF2B5EF4-FFF2-40B4-BE49-F238E27FC236}">
                <a16:creationId xmlns:a16="http://schemas.microsoft.com/office/drawing/2014/main" id="{BADB0395-C43B-360A-9334-B04AE10AEB0F}"/>
              </a:ext>
            </a:extLst>
          </p:cNvPr>
          <p:cNvSpPr/>
          <p:nvPr/>
        </p:nvSpPr>
        <p:spPr>
          <a:xfrm rot="3078172">
            <a:off x="2983954" y="1981764"/>
            <a:ext cx="869244" cy="1111823"/>
          </a:xfrm>
          <a:prstGeom prst="downArrow">
            <a:avLst/>
          </a:prstGeom>
          <a:solidFill>
            <a:srgbClr val="EF802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Down 7">
            <a:extLst>
              <a:ext uri="{FF2B5EF4-FFF2-40B4-BE49-F238E27FC236}">
                <a16:creationId xmlns:a16="http://schemas.microsoft.com/office/drawing/2014/main" id="{9900F3F9-BE0C-116E-9421-526EFFDE6AA1}"/>
              </a:ext>
            </a:extLst>
          </p:cNvPr>
          <p:cNvSpPr/>
          <p:nvPr/>
        </p:nvSpPr>
        <p:spPr>
          <a:xfrm>
            <a:off x="5543441" y="2198768"/>
            <a:ext cx="869244" cy="997640"/>
          </a:xfrm>
          <a:prstGeom prst="downArrow">
            <a:avLst/>
          </a:prstGeom>
          <a:solidFill>
            <a:srgbClr val="EF802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rrow: Down 8">
            <a:extLst>
              <a:ext uri="{FF2B5EF4-FFF2-40B4-BE49-F238E27FC236}">
                <a16:creationId xmlns:a16="http://schemas.microsoft.com/office/drawing/2014/main" id="{C7916E96-1B19-221D-91A4-570183C685C7}"/>
              </a:ext>
            </a:extLst>
          </p:cNvPr>
          <p:cNvSpPr/>
          <p:nvPr/>
        </p:nvSpPr>
        <p:spPr>
          <a:xfrm rot="18932144">
            <a:off x="8169816" y="1996597"/>
            <a:ext cx="869244" cy="1111823"/>
          </a:xfrm>
          <a:prstGeom prst="downArrow">
            <a:avLst/>
          </a:prstGeom>
          <a:solidFill>
            <a:srgbClr val="EF802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ontent Placeholder 2">
            <a:extLst>
              <a:ext uri="{FF2B5EF4-FFF2-40B4-BE49-F238E27FC236}">
                <a16:creationId xmlns:a16="http://schemas.microsoft.com/office/drawing/2014/main" id="{0B846EA8-5B16-1DAA-67B3-41E1C58B399E}"/>
              </a:ext>
            </a:extLst>
          </p:cNvPr>
          <p:cNvSpPr txBox="1">
            <a:spLocks/>
          </p:cNvSpPr>
          <p:nvPr/>
        </p:nvSpPr>
        <p:spPr>
          <a:xfrm>
            <a:off x="261254" y="4514031"/>
            <a:ext cx="2626724" cy="1111823"/>
          </a:xfrm>
          <a:prstGeom prst="roundRect">
            <a:avLst/>
          </a:prstGeom>
          <a:solidFill>
            <a:srgbClr val="0B267C"/>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prefix</a:t>
            </a:r>
          </a:p>
        </p:txBody>
      </p:sp>
      <p:sp>
        <p:nvSpPr>
          <p:cNvPr id="11" name="Content Placeholder 2">
            <a:extLst>
              <a:ext uri="{FF2B5EF4-FFF2-40B4-BE49-F238E27FC236}">
                <a16:creationId xmlns:a16="http://schemas.microsoft.com/office/drawing/2014/main" id="{10C736AA-AC47-99A8-6867-5CC692867413}"/>
              </a:ext>
            </a:extLst>
          </p:cNvPr>
          <p:cNvSpPr txBox="1">
            <a:spLocks/>
          </p:cNvSpPr>
          <p:nvPr/>
        </p:nvSpPr>
        <p:spPr>
          <a:xfrm>
            <a:off x="3285724" y="4514030"/>
            <a:ext cx="4922324" cy="1111823"/>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bound base</a:t>
            </a:r>
          </a:p>
        </p:txBody>
      </p:sp>
      <p:sp>
        <p:nvSpPr>
          <p:cNvPr id="12" name="Content Placeholder 2">
            <a:extLst>
              <a:ext uri="{FF2B5EF4-FFF2-40B4-BE49-F238E27FC236}">
                <a16:creationId xmlns:a16="http://schemas.microsoft.com/office/drawing/2014/main" id="{22596944-45D8-2D4F-D294-D5EB8FED35B2}"/>
              </a:ext>
            </a:extLst>
          </p:cNvPr>
          <p:cNvSpPr txBox="1">
            <a:spLocks/>
          </p:cNvSpPr>
          <p:nvPr/>
        </p:nvSpPr>
        <p:spPr>
          <a:xfrm>
            <a:off x="8605794" y="4514029"/>
            <a:ext cx="3324946" cy="1111823"/>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dirty="0">
                <a:solidFill>
                  <a:schemeClr val="bg1"/>
                </a:solidFill>
                <a:latin typeface="Andika"/>
                <a:ea typeface="Andika"/>
                <a:cs typeface="Andika"/>
              </a:rPr>
              <a:t>suffix</a:t>
            </a:r>
          </a:p>
        </p:txBody>
      </p:sp>
    </p:spTree>
    <p:extLst>
      <p:ext uri="{BB962C8B-B14F-4D97-AF65-F5344CB8AC3E}">
        <p14:creationId xmlns:p14="http://schemas.microsoft.com/office/powerpoint/2010/main" val="2004214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7" grpId="0" animBg="1"/>
      <p:bldP spid="8" grpId="0" animBg="1"/>
      <p:bldP spid="9" grpId="0" animBg="1"/>
      <p:bldP spid="10"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A7D6950-1409-3D10-E38E-97DE200CD0E3}"/>
              </a:ext>
            </a:extLst>
          </p:cNvPr>
          <p:cNvPicPr>
            <a:picLocks noChangeAspect="1"/>
          </p:cNvPicPr>
          <p:nvPr/>
        </p:nvPicPr>
        <p:blipFill rotWithShape="1">
          <a:blip r:embed="rId2"/>
          <a:srcRect l="1118" t="1749" r="15443"/>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923387" y="1994204"/>
            <a:ext cx="9144000" cy="1981315"/>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r>
              <a:rPr lang="en-GB" dirty="0">
                <a:solidFill>
                  <a:schemeClr val="bg1"/>
                </a:solidFill>
                <a:latin typeface="+mn-lt"/>
                <a:ea typeface="Andika"/>
                <a:cs typeface="Andika"/>
              </a:rPr>
              <a:t>Number &amp; Metre, Meter</a:t>
            </a:r>
          </a:p>
        </p:txBody>
      </p:sp>
      <p:pic>
        <p:nvPicPr>
          <p:cNvPr id="4" name="Picture 3" descr="A picture containing logo&#10;&#10;Description automatically generated">
            <a:extLst>
              <a:ext uri="{FF2B5EF4-FFF2-40B4-BE49-F238E27FC236}">
                <a16:creationId xmlns:a16="http://schemas.microsoft.com/office/drawing/2014/main" id="{A0FD4FB1-EFE4-E075-879C-4B3F8A49496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5" name="Picture 4" descr="A picture containing toy, vector graphics&#10;&#10;Description automatically generated">
            <a:extLst>
              <a:ext uri="{FF2B5EF4-FFF2-40B4-BE49-F238E27FC236}">
                <a16:creationId xmlns:a16="http://schemas.microsoft.com/office/drawing/2014/main" id="{4B7F324D-8E02-2F0B-196F-53C28F5722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3982" y="-2837174"/>
            <a:ext cx="3598449" cy="2837174"/>
          </a:xfrm>
          <a:prstGeom prst="rect">
            <a:avLst/>
          </a:prstGeom>
          <a:effectLst>
            <a:outerShdw blurRad="63500" sx="102000" sy="102000" algn="ctr" rotWithShape="0">
              <a:prstClr val="black">
                <a:alpha val="40000"/>
              </a:prstClr>
            </a:outerShdw>
          </a:effectLst>
        </p:spPr>
      </p:pic>
      <p:pic>
        <p:nvPicPr>
          <p:cNvPr id="6" name="Picture 5" descr="A picture containing vector graphics&#10;&#10;Description automatically generated">
            <a:extLst>
              <a:ext uri="{FF2B5EF4-FFF2-40B4-BE49-F238E27FC236}">
                <a16:creationId xmlns:a16="http://schemas.microsoft.com/office/drawing/2014/main" id="{DC0ED71E-5865-9DFE-7586-EBB2F71F8FC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3111082" y="4399875"/>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mc:AlternateContent xmlns:mc="http://schemas.openxmlformats.org/markup-compatibility/2006" xmlns:p14="http://schemas.microsoft.com/office/powerpoint/2010/main">
    <mc:Choice Requires="p14">
      <p:transition spd="med" p14:dur="700" advTm="2982">
        <p:fade/>
      </p:transition>
    </mc:Choice>
    <mc:Fallback xmlns="">
      <p:transition spd="med" advTm="29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45833E-6 -3.33333E-6 L -0.2556 -0.10787 " pathEditMode="relative" rAng="0" ptsTypes="AA">
                                      <p:cBhvr>
                                        <p:cTn id="6" dur="2000" fill="hold"/>
                                        <p:tgtEl>
                                          <p:spTgt spid="6"/>
                                        </p:tgtEl>
                                        <p:attrNameLst>
                                          <p:attrName>ppt_x</p:attrName>
                                          <p:attrName>ppt_y</p:attrName>
                                        </p:attrNameLst>
                                      </p:cBhvr>
                                      <p:rCtr x="-12786" y="-5394"/>
                                    </p:animMotion>
                                  </p:childTnLst>
                                </p:cTn>
                              </p:par>
                              <p:par>
                                <p:cTn id="7" presetID="42" presetClass="path" presetSubtype="0" accel="50000" decel="50000" fill="hold" nodeType="withEffect">
                                  <p:stCondLst>
                                    <p:cond delay="0"/>
                                  </p:stCondLst>
                                  <p:childTnLst>
                                    <p:animMotion origin="layout" path="M -4.16667E-6 2.96296E-6 L 0.06146 0.49745 " pathEditMode="relative" rAng="0" ptsTypes="AA">
                                      <p:cBhvr>
                                        <p:cTn id="8" dur="2000" fill="hold"/>
                                        <p:tgtEl>
                                          <p:spTgt spid="5"/>
                                        </p:tgtEl>
                                        <p:attrNameLst>
                                          <p:attrName>ppt_x</p:attrName>
                                          <p:attrName>ppt_y</p:attrName>
                                        </p:attrNameLst>
                                      </p:cBhvr>
                                      <p:rCtr x="3073" y="24861"/>
                                    </p:animMotion>
                                  </p:childTnLst>
                                </p:cTn>
                              </p:par>
                              <p:par>
                                <p:cTn id="9" presetID="10"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298FE11-848B-7C7E-AE87-2211F04F59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1340655" y="355846"/>
            <a:ext cx="9650027" cy="1845286"/>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that have the prefix </a:t>
            </a:r>
            <a:r>
              <a:rPr lang="en-GB" u="sng" dirty="0">
                <a:solidFill>
                  <a:srgbClr val="7030A0"/>
                </a:solidFill>
                <a:latin typeface="Andika"/>
                <a:ea typeface="Andika"/>
                <a:cs typeface="Andika"/>
              </a:rPr>
              <a:t>numer</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461554" y="2447470"/>
            <a:ext cx="11469189"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numer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ous		e</a:t>
            </a: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numer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ate	alpha</a:t>
            </a: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numer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ic</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1340655" y="3710866"/>
            <a:ext cx="9650027" cy="1322773"/>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a:t>
            </a:r>
            <a:r>
              <a:rPr lang="en-GB" u="sng" dirty="0" err="1">
                <a:solidFill>
                  <a:srgbClr val="7030A0"/>
                </a:solidFill>
                <a:latin typeface="Andika"/>
                <a:ea typeface="Andika"/>
                <a:cs typeface="Andika"/>
              </a:rPr>
              <a:t>numer</a:t>
            </a:r>
            <a:r>
              <a:rPr lang="en-GB" dirty="0">
                <a:solidFill>
                  <a:schemeClr val="bg1"/>
                </a:solidFill>
                <a:latin typeface="Andika"/>
                <a:ea typeface="Andika"/>
                <a:cs typeface="Andika"/>
              </a:rPr>
              <a:t> means?</a:t>
            </a:r>
          </a:p>
        </p:txBody>
      </p:sp>
      <p:sp>
        <p:nvSpPr>
          <p:cNvPr id="8" name="Title 1">
            <a:extLst>
              <a:ext uri="{FF2B5EF4-FFF2-40B4-BE49-F238E27FC236}">
                <a16:creationId xmlns:a16="http://schemas.microsoft.com/office/drawing/2014/main" id="{13F57ECA-BA0E-2D11-DF59-E9A1CDD94D82}"/>
              </a:ext>
            </a:extLst>
          </p:cNvPr>
          <p:cNvSpPr txBox="1">
            <a:spLocks/>
          </p:cNvSpPr>
          <p:nvPr/>
        </p:nvSpPr>
        <p:spPr>
          <a:xfrm>
            <a:off x="461554" y="5369730"/>
            <a:ext cx="11268891" cy="927305"/>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err="1">
                <a:solidFill>
                  <a:srgbClr val="FFFF00"/>
                </a:solidFill>
                <a:latin typeface="Andika"/>
                <a:ea typeface="Andika"/>
                <a:cs typeface="Andika"/>
              </a:rPr>
              <a:t>Numer</a:t>
            </a:r>
            <a:r>
              <a:rPr lang="en-GB" dirty="0">
                <a:solidFill>
                  <a:schemeClr val="bg1"/>
                </a:solidFill>
                <a:latin typeface="Andika"/>
                <a:ea typeface="Andika"/>
                <a:cs typeface="Andika"/>
              </a:rPr>
              <a:t> means </a:t>
            </a:r>
            <a:r>
              <a:rPr lang="en-GB" dirty="0">
                <a:solidFill>
                  <a:srgbClr val="FFFF00"/>
                </a:solidFill>
                <a:latin typeface="Andika"/>
                <a:ea typeface="Andika"/>
                <a:cs typeface="Andika"/>
              </a:rPr>
              <a:t>number</a:t>
            </a:r>
            <a:r>
              <a:rPr lang="en-GB" dirty="0">
                <a:solidFill>
                  <a:schemeClr val="bg1"/>
                </a:solidFill>
                <a:latin typeface="Andika"/>
                <a:ea typeface="Andika"/>
                <a:cs typeface="Andika"/>
              </a:rPr>
              <a:t>!</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custDataLst>
      <p:tags r:id="rId1"/>
    </p:custDataLst>
    <p:extLst>
      <p:ext uri="{BB962C8B-B14F-4D97-AF65-F5344CB8AC3E}">
        <p14:creationId xmlns:p14="http://schemas.microsoft.com/office/powerpoint/2010/main" val="3984665508"/>
      </p:ext>
    </p:extLst>
  </p:cSld>
  <p:clrMapOvr>
    <a:masterClrMapping/>
  </p:clrMapOvr>
  <mc:AlternateContent xmlns:mc="http://schemas.openxmlformats.org/markup-compatibility/2006" xmlns:p14="http://schemas.microsoft.com/office/powerpoint/2010/main">
    <mc:Choice Requires="p14">
      <p:transition spd="slow" p14:dur="2000" advTm="7141"/>
    </mc:Choice>
    <mc:Fallback xmlns="">
      <p:transition spd="slow" advTm="714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191502DD-7090-32DD-8E77-B267ACB860E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709" y="4899"/>
            <a:ext cx="12183291" cy="81221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1550126"/>
            <a:ext cx="11338560" cy="3965382"/>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3962757" y="2476321"/>
            <a:ext cx="7639291" cy="1938992"/>
          </a:xfrm>
          <a:prstGeom prst="rect">
            <a:avLst/>
          </a:prstGeom>
          <a:noFill/>
        </p:spPr>
        <p:txBody>
          <a:bodyPr wrap="square" rtlCol="0" anchor="ctr">
            <a:spAutoFit/>
          </a:bodyPr>
          <a:lstStyle/>
          <a:p>
            <a:pPr algn="ctr"/>
            <a:r>
              <a:rPr lang="en-GB" sz="4000" dirty="0">
                <a:solidFill>
                  <a:schemeClr val="bg1"/>
                </a:solidFill>
                <a:latin typeface="Andika" panose="02000000000000000000" pitchFamily="2" charset="0"/>
              </a:rPr>
              <a:t>The word “numerus” means </a:t>
            </a:r>
          </a:p>
          <a:p>
            <a:pPr algn="ctr"/>
            <a:r>
              <a:rPr lang="en-GB" sz="4000" dirty="0">
                <a:solidFill>
                  <a:schemeClr val="bg1"/>
                </a:solidFill>
                <a:latin typeface="Andika" panose="02000000000000000000" pitchFamily="2" charset="0"/>
              </a:rPr>
              <a:t>number in Latin . </a:t>
            </a:r>
          </a:p>
          <a:p>
            <a:pPr algn="ctr"/>
            <a:endParaRPr lang="en-GB" sz="40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9E4AE5D9-55E4-6C1F-D103-3A437FDA86F0}"/>
              </a:ext>
            </a:extLst>
          </p:cNvPr>
          <p:cNvSpPr txBox="1"/>
          <p:nvPr/>
        </p:nvSpPr>
        <p:spPr>
          <a:xfrm>
            <a:off x="1998461" y="4955335"/>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A9815D48-2CB1-0E5C-F397-3AA91E14051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414046" y="1545190"/>
            <a:ext cx="2548711" cy="3398281"/>
          </a:xfrm>
          <a:prstGeom prst="rect">
            <a:avLst/>
          </a:prstGeom>
        </p:spPr>
      </p:pic>
      <p:pic>
        <p:nvPicPr>
          <p:cNvPr id="11" name="Picture 10" descr="Icon&#10;&#10;Description automatically generated">
            <a:extLst>
              <a:ext uri="{FF2B5EF4-FFF2-40B4-BE49-F238E27FC236}">
                <a16:creationId xmlns:a16="http://schemas.microsoft.com/office/drawing/2014/main" id="{3DE4136C-1A9B-C8B1-CB80-81DB04B309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48" y="4065996"/>
            <a:ext cx="2354089" cy="2991896"/>
          </a:xfrm>
          <a:prstGeom prst="rect">
            <a:avLst/>
          </a:prstGeom>
        </p:spPr>
      </p:pic>
    </p:spTree>
    <p:extLst>
      <p:ext uri="{BB962C8B-B14F-4D97-AF65-F5344CB8AC3E}">
        <p14:creationId xmlns:p14="http://schemas.microsoft.com/office/powerpoint/2010/main" val="2827165336"/>
      </p:ext>
    </p:extLst>
  </p:cSld>
  <p:clrMapOvr>
    <a:masterClrMapping/>
  </p:clrMapOvr>
  <mc:AlternateContent xmlns:mc="http://schemas.openxmlformats.org/markup-compatibility/2006" xmlns:p14="http://schemas.microsoft.com/office/powerpoint/2010/main">
    <mc:Choice Requires="p14">
      <p:transition spd="slow" p14:dur="2000" advTm="3567"/>
    </mc:Choice>
    <mc:Fallback xmlns="">
      <p:transition spd="slow" advTm="3567"/>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F814B3AF-655E-1F98-1B20-5E19F14355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390525"/>
            <a:ext cx="10918756" cy="6172200"/>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 found numerous gems.</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9098" y="1977954"/>
            <a:ext cx="5388813" cy="5027683"/>
          </a:xfrm>
          <a:prstGeom prst="rect">
            <a:avLst/>
          </a:prstGeom>
        </p:spPr>
      </p:pic>
      <p:sp>
        <p:nvSpPr>
          <p:cNvPr id="7" name="TextBox 6">
            <a:extLst>
              <a:ext uri="{FF2B5EF4-FFF2-40B4-BE49-F238E27FC236}">
                <a16:creationId xmlns:a16="http://schemas.microsoft.com/office/drawing/2014/main" id="{DF66567A-1211-7965-7B14-588D37656672}"/>
              </a:ext>
            </a:extLst>
          </p:cNvPr>
          <p:cNvSpPr txBox="1"/>
          <p:nvPr/>
        </p:nvSpPr>
        <p:spPr>
          <a:xfrm>
            <a:off x="5272934" y="2992516"/>
            <a:ext cx="5564777" cy="1323439"/>
          </a:xfrm>
          <a:prstGeom prst="rect">
            <a:avLst/>
          </a:prstGeom>
          <a:noFill/>
        </p:spPr>
        <p:txBody>
          <a:bodyPr wrap="square" rtlCol="0">
            <a:spAutoFit/>
          </a:bodyPr>
          <a:lstStyle/>
          <a:p>
            <a:r>
              <a:rPr lang="en-GB" sz="8000" u="sng" dirty="0">
                <a:solidFill>
                  <a:srgbClr val="FFFF00"/>
                </a:solidFill>
              </a:rPr>
              <a:t>numer</a:t>
            </a:r>
            <a:r>
              <a:rPr lang="en-GB" sz="8000" dirty="0">
                <a:solidFill>
                  <a:schemeClr val="bg1"/>
                </a:solidFill>
              </a:rPr>
              <a:t>ous</a:t>
            </a:r>
          </a:p>
        </p:txBody>
      </p:sp>
      <p:sp>
        <p:nvSpPr>
          <p:cNvPr id="2" name="TextBox 1">
            <a:extLst>
              <a:ext uri="{FF2B5EF4-FFF2-40B4-BE49-F238E27FC236}">
                <a16:creationId xmlns:a16="http://schemas.microsoft.com/office/drawing/2014/main" id="{90B05012-5208-7681-6884-BF449AA30221}"/>
              </a:ext>
            </a:extLst>
          </p:cNvPr>
          <p:cNvSpPr txBox="1"/>
          <p:nvPr/>
        </p:nvSpPr>
        <p:spPr>
          <a:xfrm>
            <a:off x="5272564" y="4684922"/>
            <a:ext cx="5730239" cy="1477328"/>
          </a:xfrm>
          <a:prstGeom prst="rect">
            <a:avLst/>
          </a:prstGeom>
          <a:solidFill>
            <a:srgbClr val="7030A0"/>
          </a:solidFill>
        </p:spPr>
        <p:txBody>
          <a:bodyPr wrap="square" rtlCol="0">
            <a:spAutoFit/>
          </a:bodyPr>
          <a:lstStyle/>
          <a:p>
            <a:pPr algn="r"/>
            <a:r>
              <a:rPr lang="en-GB" dirty="0">
                <a:solidFill>
                  <a:schemeClr val="bg1"/>
                </a:solidFill>
              </a:rPr>
              <a:t>DEFINITION: </a:t>
            </a:r>
          </a:p>
          <a:p>
            <a:pPr algn="r"/>
            <a:r>
              <a:rPr lang="en-GB" dirty="0">
                <a:solidFill>
                  <a:schemeClr val="bg1"/>
                </a:solidFill>
              </a:rPr>
              <a:t>Existing in large numbers.</a:t>
            </a:r>
          </a:p>
          <a:p>
            <a:pPr algn="r"/>
            <a:br>
              <a:rPr lang="en-GB" dirty="0">
                <a:solidFill>
                  <a:schemeClr val="bg1"/>
                </a:solidFill>
              </a:rPr>
            </a:br>
            <a:r>
              <a:rPr lang="en-GB" dirty="0">
                <a:solidFill>
                  <a:schemeClr val="bg1"/>
                </a:solidFill>
              </a:rPr>
              <a:t>SYNONYMS:</a:t>
            </a:r>
          </a:p>
          <a:p>
            <a:pPr algn="r"/>
            <a:r>
              <a:rPr lang="en-GB" dirty="0">
                <a:solidFill>
                  <a:schemeClr val="bg1"/>
                </a:solidFill>
              </a:rPr>
              <a:t>Many, countless, abundant.</a:t>
            </a:r>
          </a:p>
        </p:txBody>
      </p:sp>
    </p:spTree>
    <p:extLst>
      <p:ext uri="{BB962C8B-B14F-4D97-AF65-F5344CB8AC3E}">
        <p14:creationId xmlns:p14="http://schemas.microsoft.com/office/powerpoint/2010/main" val="3168401012"/>
      </p:ext>
    </p:extLst>
  </p:cSld>
  <p:clrMapOvr>
    <a:masterClrMapping/>
  </p:clrMapOvr>
  <mc:AlternateContent xmlns:mc="http://schemas.openxmlformats.org/markup-compatibility/2006" xmlns:p14="http://schemas.microsoft.com/office/powerpoint/2010/main">
    <mc:Choice Requires="p14">
      <p:transition spd="slow" p14:dur="2000" advTm="1115"/>
    </mc:Choice>
    <mc:Fallback xmlns="">
      <p:transition spd="slow" advTm="111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 background pattern&#10;&#10;Description automatically generated">
            <a:extLst>
              <a:ext uri="{FF2B5EF4-FFF2-40B4-BE49-F238E27FC236}">
                <a16:creationId xmlns:a16="http://schemas.microsoft.com/office/drawing/2014/main" id="{82FF0CA0-22B8-7C96-8DE9-1D260567DE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400051"/>
            <a:ext cx="10903132" cy="6238874"/>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students were solving a numerical problem.</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554" y="2860050"/>
            <a:ext cx="5070687" cy="3997950"/>
          </a:xfrm>
          <a:prstGeom prst="rect">
            <a:avLst/>
          </a:prstGeom>
          <a:effectLst>
            <a:outerShdw blurRad="63500" sx="102000" sy="102000" algn="ctr" rotWithShape="0">
              <a:prstClr val="black">
                <a:alpha val="40000"/>
              </a:prstClr>
            </a:outerShdw>
          </a:effectLst>
        </p:spPr>
      </p:pic>
      <p:sp>
        <p:nvSpPr>
          <p:cNvPr id="7" name="TextBox 6">
            <a:extLst>
              <a:ext uri="{FF2B5EF4-FFF2-40B4-BE49-F238E27FC236}">
                <a16:creationId xmlns:a16="http://schemas.microsoft.com/office/drawing/2014/main" id="{E9203326-0665-E0D4-0DBE-545FD7172E5B}"/>
              </a:ext>
            </a:extLst>
          </p:cNvPr>
          <p:cNvSpPr txBox="1"/>
          <p:nvPr/>
        </p:nvSpPr>
        <p:spPr>
          <a:xfrm>
            <a:off x="3421008" y="2857768"/>
            <a:ext cx="5916287" cy="1323439"/>
          </a:xfrm>
          <a:prstGeom prst="rect">
            <a:avLst/>
          </a:prstGeom>
          <a:noFill/>
        </p:spPr>
        <p:txBody>
          <a:bodyPr wrap="square" rtlCol="0">
            <a:spAutoFit/>
          </a:bodyPr>
          <a:lstStyle/>
          <a:p>
            <a:pPr algn="ctr"/>
            <a:r>
              <a:rPr lang="en-GB" sz="8000" u="sng" dirty="0">
                <a:solidFill>
                  <a:srgbClr val="7030A0"/>
                </a:solidFill>
              </a:rPr>
              <a:t>numer</a:t>
            </a:r>
            <a:r>
              <a:rPr lang="en-GB" sz="8000" dirty="0">
                <a:solidFill>
                  <a:schemeClr val="bg1"/>
                </a:solidFill>
              </a:rPr>
              <a:t>ical</a:t>
            </a:r>
          </a:p>
        </p:txBody>
      </p:sp>
      <p:sp>
        <p:nvSpPr>
          <p:cNvPr id="2" name="TextBox 1">
            <a:extLst>
              <a:ext uri="{FF2B5EF4-FFF2-40B4-BE49-F238E27FC236}">
                <a16:creationId xmlns:a16="http://schemas.microsoft.com/office/drawing/2014/main" id="{8BEAD510-FCFE-1024-3E2A-E60A3FD983E2}"/>
              </a:ext>
            </a:extLst>
          </p:cNvPr>
          <p:cNvSpPr txBox="1"/>
          <p:nvPr/>
        </p:nvSpPr>
        <p:spPr>
          <a:xfrm>
            <a:off x="5272564" y="4684922"/>
            <a:ext cx="5730239" cy="1477328"/>
          </a:xfrm>
          <a:prstGeom prst="rect">
            <a:avLst/>
          </a:prstGeom>
          <a:solidFill>
            <a:srgbClr val="EF8023"/>
          </a:solidFill>
        </p:spPr>
        <p:txBody>
          <a:bodyPr wrap="square" rtlCol="0">
            <a:spAutoFit/>
          </a:bodyPr>
          <a:lstStyle/>
          <a:p>
            <a:pPr algn="r"/>
            <a:r>
              <a:rPr lang="en-GB" dirty="0">
                <a:solidFill>
                  <a:schemeClr val="bg1"/>
                </a:solidFill>
              </a:rPr>
              <a:t>DEFINITION: </a:t>
            </a:r>
          </a:p>
          <a:p>
            <a:pPr algn="r"/>
            <a:r>
              <a:rPr lang="en-GB" dirty="0">
                <a:solidFill>
                  <a:schemeClr val="bg1"/>
                </a:solidFill>
              </a:rPr>
              <a:t>Relating to numbers.</a:t>
            </a:r>
          </a:p>
          <a:p>
            <a:pPr algn="r"/>
            <a:br>
              <a:rPr lang="en-GB" dirty="0">
                <a:solidFill>
                  <a:schemeClr val="bg1"/>
                </a:solidFill>
              </a:rPr>
            </a:br>
            <a:r>
              <a:rPr lang="en-GB" dirty="0">
                <a:solidFill>
                  <a:schemeClr val="bg1"/>
                </a:solidFill>
              </a:rPr>
              <a:t>SYNONYMS:</a:t>
            </a:r>
          </a:p>
          <a:p>
            <a:pPr algn="r"/>
            <a:r>
              <a:rPr lang="en-GB" dirty="0">
                <a:solidFill>
                  <a:schemeClr val="bg1"/>
                </a:solidFill>
              </a:rPr>
              <a:t>Quantitative, number-based </a:t>
            </a:r>
          </a:p>
        </p:txBody>
      </p:sp>
    </p:spTree>
    <p:extLst>
      <p:ext uri="{BB962C8B-B14F-4D97-AF65-F5344CB8AC3E}">
        <p14:creationId xmlns:p14="http://schemas.microsoft.com/office/powerpoint/2010/main" val="292875226"/>
      </p:ext>
    </p:extLst>
  </p:cSld>
  <p:clrMapOvr>
    <a:masterClrMapping/>
  </p:clrMapOvr>
  <mc:AlternateContent xmlns:mc="http://schemas.openxmlformats.org/markup-compatibility/2006" xmlns:p14="http://schemas.microsoft.com/office/powerpoint/2010/main">
    <mc:Choice Requires="p14">
      <p:transition spd="slow" p14:dur="2000" advTm="1779"/>
    </mc:Choice>
    <mc:Fallback xmlns="">
      <p:transition spd="slow" advTm="177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4|1.2|1.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875</Words>
  <Application>Microsoft Office PowerPoint</Application>
  <PresentationFormat>Widescreen</PresentationFormat>
  <Paragraphs>178</Paragraphs>
  <Slides>26</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Aptos</vt:lpstr>
      <vt:lpstr>Arial</vt:lpstr>
      <vt:lpstr>Andika</vt:lpstr>
      <vt:lpstr>Office Theme</vt:lpstr>
      <vt:lpstr> How to Use this PowerPoint</vt:lpstr>
      <vt:lpstr>PowerPoint Presentation</vt:lpstr>
      <vt:lpstr>PowerPoint Presentation</vt:lpstr>
      <vt:lpstr>PowerPoint Presentation</vt:lpstr>
      <vt:lpstr>Number &amp; Metre, Meter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18</cp:revision>
  <dcterms:created xsi:type="dcterms:W3CDTF">2022-05-31T09:42:07Z</dcterms:created>
  <dcterms:modified xsi:type="dcterms:W3CDTF">2026-06-05T09:47:15Z</dcterms:modified>
</cp:coreProperties>
</file>